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46" r:id="rId1"/>
  </p:sldMasterIdLst>
  <p:notesMasterIdLst>
    <p:notesMasterId r:id="rId71"/>
  </p:notesMasterIdLst>
  <p:handoutMasterIdLst>
    <p:handoutMasterId r:id="rId72"/>
  </p:handoutMasterIdLst>
  <p:sldIdLst>
    <p:sldId id="756" r:id="rId2"/>
    <p:sldId id="859" r:id="rId3"/>
    <p:sldId id="908" r:id="rId4"/>
    <p:sldId id="956" r:id="rId5"/>
    <p:sldId id="803" r:id="rId6"/>
    <p:sldId id="947" r:id="rId7"/>
    <p:sldId id="948" r:id="rId8"/>
    <p:sldId id="1003" r:id="rId9"/>
    <p:sldId id="923" r:id="rId10"/>
    <p:sldId id="989" r:id="rId11"/>
    <p:sldId id="920" r:id="rId12"/>
    <p:sldId id="919" r:id="rId13"/>
    <p:sldId id="1001" r:id="rId14"/>
    <p:sldId id="991" r:id="rId15"/>
    <p:sldId id="917" r:id="rId16"/>
    <p:sldId id="996" r:id="rId17"/>
    <p:sldId id="888" r:id="rId18"/>
    <p:sldId id="889" r:id="rId19"/>
    <p:sldId id="849" r:id="rId20"/>
    <p:sldId id="990" r:id="rId21"/>
    <p:sldId id="850" r:id="rId22"/>
    <p:sldId id="851" r:id="rId23"/>
    <p:sldId id="801" r:id="rId24"/>
    <p:sldId id="845" r:id="rId25"/>
    <p:sldId id="885" r:id="rId26"/>
    <p:sldId id="914" r:id="rId27"/>
    <p:sldId id="988" r:id="rId28"/>
    <p:sldId id="930" r:id="rId29"/>
    <p:sldId id="884" r:id="rId30"/>
    <p:sldId id="1002" r:id="rId31"/>
    <p:sldId id="992" r:id="rId32"/>
    <p:sldId id="995" r:id="rId33"/>
    <p:sldId id="993" r:id="rId34"/>
    <p:sldId id="999" r:id="rId35"/>
    <p:sldId id="997" r:id="rId36"/>
    <p:sldId id="857" r:id="rId37"/>
    <p:sldId id="896" r:id="rId38"/>
    <p:sldId id="839" r:id="rId39"/>
    <p:sldId id="942" r:id="rId40"/>
    <p:sldId id="943" r:id="rId41"/>
    <p:sldId id="935" r:id="rId42"/>
    <p:sldId id="912" r:id="rId43"/>
    <p:sldId id="926" r:id="rId44"/>
    <p:sldId id="998" r:id="rId45"/>
    <p:sldId id="842" r:id="rId46"/>
    <p:sldId id="868" r:id="rId47"/>
    <p:sldId id="965" r:id="rId48"/>
    <p:sldId id="986" r:id="rId49"/>
    <p:sldId id="875" r:id="rId50"/>
    <p:sldId id="876" r:id="rId51"/>
    <p:sldId id="877" r:id="rId52"/>
    <p:sldId id="878" r:id="rId53"/>
    <p:sldId id="858" r:id="rId54"/>
    <p:sldId id="968" r:id="rId55"/>
    <p:sldId id="969" r:id="rId56"/>
    <p:sldId id="971" r:id="rId57"/>
    <p:sldId id="978" r:id="rId58"/>
    <p:sldId id="980" r:id="rId59"/>
    <p:sldId id="981" r:id="rId60"/>
    <p:sldId id="1000" r:id="rId61"/>
    <p:sldId id="982" r:id="rId62"/>
    <p:sldId id="985" r:id="rId63"/>
    <p:sldId id="939" r:id="rId64"/>
    <p:sldId id="932" r:id="rId65"/>
    <p:sldId id="1004" r:id="rId66"/>
    <p:sldId id="1005" r:id="rId67"/>
    <p:sldId id="1007" r:id="rId68"/>
    <p:sldId id="1008" r:id="rId69"/>
    <p:sldId id="1006" r:id="rId70"/>
  </p:sldIdLst>
  <p:sldSz cx="12226925" cy="6877050"/>
  <p:notesSz cx="6718300" cy="9867900"/>
  <p:custDataLst>
    <p:tags r:id="rId73"/>
  </p:custDataLst>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84420" algn="l" rtl="0" fontAlgn="base">
      <a:spcBef>
        <a:spcPct val="0"/>
      </a:spcBef>
      <a:spcAft>
        <a:spcPct val="0"/>
      </a:spcAft>
      <a:defRPr kern="1200">
        <a:solidFill>
          <a:schemeClr val="tx1"/>
        </a:solidFill>
        <a:latin typeface="Arial" charset="0"/>
        <a:ea typeface="+mn-ea"/>
        <a:cs typeface="Arial" charset="0"/>
      </a:defRPr>
    </a:lvl2pPr>
    <a:lvl3pPr marL="968837" algn="l" rtl="0" fontAlgn="base">
      <a:spcBef>
        <a:spcPct val="0"/>
      </a:spcBef>
      <a:spcAft>
        <a:spcPct val="0"/>
      </a:spcAft>
      <a:defRPr kern="1200">
        <a:solidFill>
          <a:schemeClr val="tx1"/>
        </a:solidFill>
        <a:latin typeface="Arial" charset="0"/>
        <a:ea typeface="+mn-ea"/>
        <a:cs typeface="Arial" charset="0"/>
      </a:defRPr>
    </a:lvl3pPr>
    <a:lvl4pPr marL="1453259" algn="l" rtl="0" fontAlgn="base">
      <a:spcBef>
        <a:spcPct val="0"/>
      </a:spcBef>
      <a:spcAft>
        <a:spcPct val="0"/>
      </a:spcAft>
      <a:defRPr kern="1200">
        <a:solidFill>
          <a:schemeClr val="tx1"/>
        </a:solidFill>
        <a:latin typeface="Arial" charset="0"/>
        <a:ea typeface="+mn-ea"/>
        <a:cs typeface="Arial" charset="0"/>
      </a:defRPr>
    </a:lvl4pPr>
    <a:lvl5pPr marL="1937679" algn="l" rtl="0" fontAlgn="base">
      <a:spcBef>
        <a:spcPct val="0"/>
      </a:spcBef>
      <a:spcAft>
        <a:spcPct val="0"/>
      </a:spcAft>
      <a:defRPr kern="1200">
        <a:solidFill>
          <a:schemeClr val="tx1"/>
        </a:solidFill>
        <a:latin typeface="Arial" charset="0"/>
        <a:ea typeface="+mn-ea"/>
        <a:cs typeface="Arial" charset="0"/>
      </a:defRPr>
    </a:lvl5pPr>
    <a:lvl6pPr marL="2422097" algn="l" defTabSz="968837" rtl="0" eaLnBrk="1" latinLnBrk="0" hangingPunct="1">
      <a:defRPr kern="1200">
        <a:solidFill>
          <a:schemeClr val="tx1"/>
        </a:solidFill>
        <a:latin typeface="Arial" charset="0"/>
        <a:ea typeface="+mn-ea"/>
        <a:cs typeface="Arial" charset="0"/>
      </a:defRPr>
    </a:lvl6pPr>
    <a:lvl7pPr marL="2906518" algn="l" defTabSz="968837" rtl="0" eaLnBrk="1" latinLnBrk="0" hangingPunct="1">
      <a:defRPr kern="1200">
        <a:solidFill>
          <a:schemeClr val="tx1"/>
        </a:solidFill>
        <a:latin typeface="Arial" charset="0"/>
        <a:ea typeface="+mn-ea"/>
        <a:cs typeface="Arial" charset="0"/>
      </a:defRPr>
    </a:lvl7pPr>
    <a:lvl8pPr marL="3390938" algn="l" defTabSz="968837" rtl="0" eaLnBrk="1" latinLnBrk="0" hangingPunct="1">
      <a:defRPr kern="1200">
        <a:solidFill>
          <a:schemeClr val="tx1"/>
        </a:solidFill>
        <a:latin typeface="Arial" charset="0"/>
        <a:ea typeface="+mn-ea"/>
        <a:cs typeface="Arial" charset="0"/>
      </a:defRPr>
    </a:lvl8pPr>
    <a:lvl9pPr marL="3875358" algn="l" defTabSz="968837"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1A29"/>
    <a:srgbClr val="404040"/>
    <a:srgbClr val="CCCCCC"/>
    <a:srgbClr val="ECECEC"/>
    <a:srgbClr val="A6A6A6"/>
    <a:srgbClr val="DEDEDE"/>
    <a:srgbClr val="C3C3C3"/>
    <a:srgbClr val="F9A3A9"/>
    <a:srgbClr val="7F7F7F"/>
    <a:srgbClr val="E40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1" autoAdjust="0"/>
    <p:restoredTop sz="91937" autoAdjust="0"/>
  </p:normalViewPr>
  <p:slideViewPr>
    <p:cSldViewPr snapToGrid="0" snapToObjects="1" showGuides="1">
      <p:cViewPr>
        <p:scale>
          <a:sx n="78" d="100"/>
          <a:sy n="78" d="100"/>
        </p:scale>
        <p:origin x="-432" y="-139"/>
      </p:cViewPr>
      <p:guideLst>
        <p:guide orient="horz" pos="2401"/>
        <p:guide orient="horz" pos="2750"/>
        <p:guide orient="horz" pos="1000"/>
        <p:guide orient="horz" pos="3915"/>
        <p:guide orient="horz" pos="1870"/>
        <p:guide orient="horz" pos="885"/>
        <p:guide orient="horz" pos="4027"/>
        <p:guide orient="horz" pos="2007"/>
        <p:guide orient="horz" pos="2986"/>
        <p:guide orient="horz" pos="511"/>
        <p:guide orient="horz" pos="2522"/>
        <p:guide pos="306"/>
        <p:guide pos="7394"/>
        <p:guide pos="2542"/>
        <p:guide pos="3852"/>
        <p:guide pos="5107"/>
        <p:guide pos="3801"/>
        <p:guide pos="3908"/>
        <p:guide pos="2704"/>
        <p:guide pos="49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2" d="100"/>
        <a:sy n="62" d="100"/>
      </p:scale>
      <p:origin x="0" y="3230"/>
    </p:cViewPr>
  </p:sorterViewPr>
  <p:notesViewPr>
    <p:cSldViewPr snapToGrid="0" snapToObjects="1" showGuides="1">
      <p:cViewPr>
        <p:scale>
          <a:sx n="100" d="100"/>
          <a:sy n="100" d="100"/>
        </p:scale>
        <p:origin x="-5484" y="-528"/>
      </p:cViewPr>
      <p:guideLst>
        <p:guide orient="horz" pos="3108"/>
        <p:guide orient="horz" pos="2663"/>
        <p:guide pos="523"/>
        <p:guide pos="39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1" name="Rectangle 3"/>
          <p:cNvSpPr>
            <a:spLocks noGrp="1" noChangeArrowheads="1"/>
          </p:cNvSpPr>
          <p:nvPr>
            <p:ph type="dt" sz="quarter" idx="1"/>
          </p:nvPr>
        </p:nvSpPr>
        <p:spPr bwMode="auto">
          <a:xfrm>
            <a:off x="3824393" y="0"/>
            <a:ext cx="2906538" cy="52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51" tIns="45225" rIns="90451" bIns="45225" numCol="1" anchor="t" anchorCtr="0" compatLnSpc="1">
            <a:prstTxWarp prst="textNoShape">
              <a:avLst/>
            </a:prstTxWarp>
          </a:bodyPr>
          <a:lstStyle>
            <a:lvl1pPr algn="r" defTabSz="904636" eaLnBrk="0" hangingPunct="0">
              <a:lnSpc>
                <a:spcPct val="100000"/>
              </a:lnSpc>
              <a:spcBef>
                <a:spcPct val="0"/>
              </a:spcBef>
              <a:buClrTx/>
              <a:buFontTx/>
              <a:buNone/>
              <a:defRPr sz="1200">
                <a:latin typeface="Times" pitchFamily="18" charset="0"/>
                <a:cs typeface="+mn-cs"/>
              </a:defRPr>
            </a:lvl1pPr>
          </a:lstStyle>
          <a:p>
            <a:pPr>
              <a:defRPr/>
            </a:pPr>
            <a:endParaRPr lang="de-DE" dirty="0"/>
          </a:p>
        </p:txBody>
      </p:sp>
      <p:sp>
        <p:nvSpPr>
          <p:cNvPr id="242693" name="Rectangle 5"/>
          <p:cNvSpPr>
            <a:spLocks noGrp="1" noChangeArrowheads="1"/>
          </p:cNvSpPr>
          <p:nvPr>
            <p:ph type="sldNum" sz="quarter" idx="3"/>
          </p:nvPr>
        </p:nvSpPr>
        <p:spPr bwMode="auto">
          <a:xfrm>
            <a:off x="3824393" y="9406029"/>
            <a:ext cx="2906538" cy="44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51" tIns="45225" rIns="90451" bIns="45225" numCol="1" anchor="b" anchorCtr="0" compatLnSpc="1">
            <a:prstTxWarp prst="textNoShape">
              <a:avLst/>
            </a:prstTxWarp>
          </a:bodyPr>
          <a:lstStyle>
            <a:lvl1pPr algn="r" defTabSz="904636" eaLnBrk="0" hangingPunct="0">
              <a:lnSpc>
                <a:spcPct val="100000"/>
              </a:lnSpc>
              <a:spcBef>
                <a:spcPct val="0"/>
              </a:spcBef>
              <a:buClrTx/>
              <a:buFontTx/>
              <a:buNone/>
              <a:defRPr sz="1200">
                <a:latin typeface="Times" pitchFamily="18" charset="0"/>
                <a:cs typeface="+mn-cs"/>
              </a:defRPr>
            </a:lvl1pPr>
          </a:lstStyle>
          <a:p>
            <a:pPr>
              <a:defRPr/>
            </a:pPr>
            <a:fld id="{2B48A3EA-FAE9-49A0-8DD8-D71EE3D694F4}" type="slidenum">
              <a:rPr lang="de-DE"/>
              <a:pPr>
                <a:defRPr/>
              </a:pPr>
              <a:t>‹#›</a:t>
            </a:fld>
            <a:endParaRPr lang="de-DE" dirty="0"/>
          </a:p>
        </p:txBody>
      </p:sp>
      <p:sp>
        <p:nvSpPr>
          <p:cNvPr id="2" name="Kopfzeilenplatzhalter 1"/>
          <p:cNvSpPr>
            <a:spLocks noGrp="1"/>
          </p:cNvSpPr>
          <p:nvPr>
            <p:ph type="hdr" sz="quarter"/>
          </p:nvPr>
        </p:nvSpPr>
        <p:spPr>
          <a:xfrm>
            <a:off x="0" y="0"/>
            <a:ext cx="2911475" cy="493713"/>
          </a:xfrm>
          <a:prstGeom prst="rect">
            <a:avLst/>
          </a:prstGeom>
        </p:spPr>
        <p:txBody>
          <a:bodyPr vert="horz" lIns="91440" tIns="45720" rIns="91440" bIns="45720" rtlCol="0"/>
          <a:lstStyle>
            <a:lvl1pPr algn="l">
              <a:defRPr sz="1200"/>
            </a:lvl1pPr>
          </a:lstStyle>
          <a:p>
            <a:endParaRPr lang="de-DE" dirty="0"/>
          </a:p>
        </p:txBody>
      </p:sp>
      <p:sp>
        <p:nvSpPr>
          <p:cNvPr id="3" name="Fußzeilenplatzhalter 2"/>
          <p:cNvSpPr>
            <a:spLocks noGrp="1"/>
          </p:cNvSpPr>
          <p:nvPr>
            <p:ph type="ftr" sz="quarter" idx="2"/>
          </p:nvPr>
        </p:nvSpPr>
        <p:spPr>
          <a:xfrm>
            <a:off x="0" y="9372600"/>
            <a:ext cx="2911475" cy="493713"/>
          </a:xfrm>
          <a:prstGeom prst="rect">
            <a:avLst/>
          </a:prstGeom>
        </p:spPr>
        <p:txBody>
          <a:bodyPr vert="horz" lIns="91440" tIns="45720" rIns="91440" bIns="45720" rtlCol="0" anchor="b"/>
          <a:lstStyle>
            <a:lvl1pPr algn="l">
              <a:defRPr sz="1200"/>
            </a:lvl1pPr>
          </a:lstStyle>
          <a:p>
            <a:endParaRPr lang="de-DE" dirty="0"/>
          </a:p>
        </p:txBody>
      </p:sp>
    </p:spTree>
    <p:extLst>
      <p:ext uri="{BB962C8B-B14F-4D97-AF65-F5344CB8AC3E}">
        <p14:creationId xmlns:p14="http://schemas.microsoft.com/office/powerpoint/2010/main" val="377839866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4"/>
          <p:cNvSpPr>
            <a:spLocks noGrp="1" noRot="1" noChangeAspect="1" noChangeArrowheads="1" noTextEdit="1"/>
          </p:cNvSpPr>
          <p:nvPr>
            <p:ph type="sldImg" idx="2"/>
          </p:nvPr>
        </p:nvSpPr>
        <p:spPr bwMode="auto">
          <a:xfrm>
            <a:off x="898525" y="701675"/>
            <a:ext cx="5375275" cy="30241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0771" name="Rectangle 5"/>
          <p:cNvSpPr>
            <a:spLocks noGrp="1" noChangeArrowheads="1"/>
          </p:cNvSpPr>
          <p:nvPr>
            <p:ph type="body" sz="quarter" idx="3"/>
          </p:nvPr>
        </p:nvSpPr>
        <p:spPr bwMode="auto">
          <a:xfrm>
            <a:off x="830841" y="4227686"/>
            <a:ext cx="5508529" cy="493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180000" marR="0" lvl="0" indent="-180000" algn="l" defTabSz="914400" rtl="0" eaLnBrk="1" fontAlgn="base" latinLnBrk="0" hangingPunct="1">
              <a:lnSpc>
                <a:spcPct val="100000"/>
              </a:lnSpc>
              <a:spcBef>
                <a:spcPts val="1200"/>
              </a:spcBef>
              <a:spcAft>
                <a:spcPct val="0"/>
              </a:spcAft>
              <a:buClr>
                <a:srgbClr val="F11A29"/>
              </a:buClr>
              <a:buSzPct val="100000"/>
              <a:buFont typeface="Wingdings" pitchFamily="2" charset="2"/>
              <a:buChar char="§"/>
              <a:tabLst/>
              <a:defRPr/>
            </a:pPr>
            <a:r>
              <a:rPr kumimoji="0" lang="en-US" sz="1600" b="0" i="0" u="none" strike="noStrike" kern="0" cap="none" spc="0" normalizeH="0" baseline="0" noProof="0" dirty="0" smtClean="0">
                <a:ln>
                  <a:noFill/>
                </a:ln>
                <a:solidFill>
                  <a:srgbClr val="000000"/>
                </a:solidFill>
                <a:effectLst/>
                <a:uLnTx/>
                <a:uFillTx/>
                <a:latin typeface="Arial"/>
                <a:ea typeface="+mn-ea"/>
                <a:cs typeface="+mn-cs"/>
              </a:rPr>
              <a:t>Placeholder for a default text with </a:t>
            </a:r>
            <a:br>
              <a:rPr kumimoji="0" lang="en-US" sz="1600" b="0" i="0" u="none" strike="noStrike" kern="0" cap="none" spc="0" normalizeH="0" baseline="0" noProof="0" dirty="0" smtClean="0">
                <a:ln>
                  <a:noFill/>
                </a:ln>
                <a:solidFill>
                  <a:srgbClr val="000000"/>
                </a:solidFill>
                <a:effectLst/>
                <a:uLnTx/>
                <a:uFillTx/>
                <a:latin typeface="Arial"/>
                <a:ea typeface="+mn-ea"/>
                <a:cs typeface="+mn-cs"/>
              </a:rPr>
            </a:br>
            <a:r>
              <a:rPr kumimoji="0" lang="en-US" sz="1600" b="0" i="0" u="none" strike="noStrike" kern="0" cap="none" spc="0" normalizeH="0" baseline="0" noProof="0" dirty="0" smtClean="0">
                <a:ln>
                  <a:noFill/>
                </a:ln>
                <a:solidFill>
                  <a:srgbClr val="000000"/>
                </a:solidFill>
                <a:effectLst/>
                <a:uLnTx/>
                <a:uFillTx/>
                <a:latin typeface="Arial"/>
                <a:ea typeface="+mn-ea"/>
                <a:cs typeface="+mn-cs"/>
              </a:rPr>
              <a:t>indention on Arial 16 pt.</a:t>
            </a:r>
          </a:p>
          <a:p>
            <a:pPr marL="180000" marR="0" lvl="0" indent="-180000" algn="l" defTabSz="914400" rtl="0" eaLnBrk="1" fontAlgn="base" latinLnBrk="0" hangingPunct="1">
              <a:lnSpc>
                <a:spcPct val="100000"/>
              </a:lnSpc>
              <a:spcBef>
                <a:spcPts val="1200"/>
              </a:spcBef>
              <a:spcAft>
                <a:spcPct val="0"/>
              </a:spcAft>
              <a:buClr>
                <a:srgbClr val="F11A29"/>
              </a:buClr>
              <a:buSzPct val="100000"/>
              <a:buFont typeface="Wingdings" pitchFamily="2" charset="2"/>
              <a:buChar char="§"/>
              <a:tabLst/>
              <a:defRPr/>
            </a:pPr>
            <a:r>
              <a:rPr kumimoji="0" lang="en-US" sz="1600" b="0" i="0" u="none" strike="noStrike" kern="0" cap="none" spc="0" normalizeH="0" baseline="0" noProof="0" dirty="0" smtClean="0">
                <a:ln>
                  <a:noFill/>
                </a:ln>
                <a:solidFill>
                  <a:srgbClr val="000000"/>
                </a:solidFill>
                <a:effectLst/>
                <a:uLnTx/>
                <a:uFillTx/>
                <a:latin typeface="Arial"/>
                <a:ea typeface="+mn-ea"/>
                <a:cs typeface="+mn-cs"/>
              </a:rPr>
              <a:t>Paragraph spacing: 12 pt. before paragraph</a:t>
            </a:r>
          </a:p>
          <a:p>
            <a:pPr marL="360000" marR="0" lvl="1" indent="-180000" algn="l" defTabSz="914400" rtl="0" eaLnBrk="1" fontAlgn="base" latinLnBrk="0" hangingPunct="1">
              <a:lnSpc>
                <a:spcPct val="100000"/>
              </a:lnSpc>
              <a:spcBef>
                <a:spcPts val="600"/>
              </a:spcBef>
              <a:spcAft>
                <a:spcPct val="0"/>
              </a:spcAft>
              <a:buClr>
                <a:srgbClr val="F11A29"/>
              </a:buClr>
              <a:buSzPct val="100000"/>
              <a:buFont typeface="Symbol" panose="05050102010706020507" pitchFamily="18" charset="2"/>
              <a:buChar char="-"/>
              <a:tabLst/>
              <a:defRPr/>
            </a:pPr>
            <a:r>
              <a:rPr kumimoji="0" lang="en-US" sz="1600" b="0" i="0" u="none" strike="noStrike" kern="0" cap="none" spc="0" normalizeH="0" baseline="0" noProof="0" dirty="0" smtClean="0">
                <a:ln>
                  <a:noFill/>
                </a:ln>
                <a:solidFill>
                  <a:srgbClr val="000000"/>
                </a:solidFill>
                <a:effectLst/>
                <a:uLnTx/>
                <a:uFillTx/>
                <a:latin typeface="Arial"/>
              </a:rPr>
              <a:t>First indented line</a:t>
            </a:r>
          </a:p>
          <a:p>
            <a:pPr marL="360000" marR="0" lvl="1" indent="-180000" algn="l" defTabSz="914400" rtl="0" eaLnBrk="1" fontAlgn="base" latinLnBrk="0" hangingPunct="1">
              <a:lnSpc>
                <a:spcPct val="100000"/>
              </a:lnSpc>
              <a:spcBef>
                <a:spcPts val="600"/>
              </a:spcBef>
              <a:spcAft>
                <a:spcPct val="0"/>
              </a:spcAft>
              <a:buClr>
                <a:srgbClr val="F11A29"/>
              </a:buClr>
              <a:buSzPct val="100000"/>
              <a:buFont typeface="Symbol" panose="05050102010706020507" pitchFamily="18" charset="2"/>
              <a:buChar char="-"/>
              <a:tabLst/>
              <a:defRPr/>
            </a:pPr>
            <a:r>
              <a:rPr kumimoji="0" lang="en-US" sz="1600" b="0" i="0" u="none" strike="noStrike" kern="0" cap="none" spc="0" normalizeH="0" baseline="0" noProof="0" dirty="0" smtClean="0">
                <a:ln>
                  <a:noFill/>
                </a:ln>
                <a:solidFill>
                  <a:srgbClr val="000000"/>
                </a:solidFill>
                <a:effectLst/>
                <a:uLnTx/>
                <a:uFillTx/>
                <a:latin typeface="Arial"/>
              </a:rPr>
              <a:t>Second indented line </a:t>
            </a:r>
          </a:p>
          <a:p>
            <a:pPr marL="360000" marR="0" lvl="1" indent="-180000" algn="l" defTabSz="914400" rtl="0" eaLnBrk="1" fontAlgn="base" latinLnBrk="0" hangingPunct="1">
              <a:lnSpc>
                <a:spcPct val="100000"/>
              </a:lnSpc>
              <a:spcBef>
                <a:spcPts val="600"/>
              </a:spcBef>
              <a:spcAft>
                <a:spcPct val="0"/>
              </a:spcAft>
              <a:buClr>
                <a:srgbClr val="F11A29"/>
              </a:buClr>
              <a:buSzPct val="100000"/>
              <a:buFont typeface="Symbol" panose="05050102010706020507" pitchFamily="18" charset="2"/>
              <a:buChar char="-"/>
              <a:tabLst/>
              <a:defRPr/>
            </a:pPr>
            <a:r>
              <a:rPr kumimoji="0" lang="en-US" sz="1600" b="0" i="0" u="none" strike="noStrike" kern="0" cap="none" spc="0" normalizeH="0" baseline="0" noProof="0" dirty="0" smtClean="0">
                <a:ln>
                  <a:noFill/>
                </a:ln>
                <a:solidFill>
                  <a:srgbClr val="000000"/>
                </a:solidFill>
                <a:effectLst/>
                <a:uLnTx/>
                <a:uFillTx/>
                <a:latin typeface="Arial"/>
              </a:rPr>
              <a:t>Paragraph spacing should be 6 pt. before</a:t>
            </a:r>
            <a:endParaRPr kumimoji="0" lang="en-US" sz="1600" b="0" i="0" u="none" strike="noStrike" kern="0" cap="none" spc="0" normalizeH="0" baseline="0" noProof="0" dirty="0">
              <a:ln>
                <a:noFill/>
              </a:ln>
              <a:solidFill>
                <a:srgbClr val="000000"/>
              </a:solidFill>
              <a:effectLst/>
              <a:uLnTx/>
              <a:uFillTx/>
              <a:latin typeface="Arial"/>
            </a:endParaRPr>
          </a:p>
        </p:txBody>
      </p:sp>
      <p:sp>
        <p:nvSpPr>
          <p:cNvPr id="124939" name="Rectangle 11"/>
          <p:cNvSpPr>
            <a:spLocks noGrp="1" noChangeArrowheads="1"/>
          </p:cNvSpPr>
          <p:nvPr>
            <p:ph type="sldNum" sz="quarter" idx="5"/>
          </p:nvPr>
        </p:nvSpPr>
        <p:spPr bwMode="auto">
          <a:xfrm>
            <a:off x="6034850" y="3771946"/>
            <a:ext cx="30732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r" defTabSz="904636" eaLnBrk="0" hangingPunct="0">
              <a:lnSpc>
                <a:spcPct val="100000"/>
              </a:lnSpc>
              <a:spcBef>
                <a:spcPct val="0"/>
              </a:spcBef>
              <a:buClrTx/>
              <a:buFontTx/>
              <a:buNone/>
              <a:defRPr sz="1200" b="1">
                <a:solidFill>
                  <a:schemeClr val="bg2"/>
                </a:solidFill>
                <a:cs typeface="+mn-cs"/>
              </a:defRPr>
            </a:lvl1pPr>
          </a:lstStyle>
          <a:p>
            <a:pPr>
              <a:defRPr/>
            </a:pPr>
            <a:fld id="{DB093BB4-79BE-49F4-8FF2-F8D7DB033991}" type="slidenum">
              <a:rPr lang="en-US"/>
              <a:pPr>
                <a:defRPr/>
              </a:pPr>
              <a:t>‹#›</a:t>
            </a:fld>
            <a:endParaRPr lang="en-US" dirty="0"/>
          </a:p>
        </p:txBody>
      </p:sp>
      <p:grpSp>
        <p:nvGrpSpPr>
          <p:cNvPr id="172037" name="Group 24"/>
          <p:cNvGrpSpPr>
            <a:grpSpLocks noChangeAspect="1"/>
          </p:cNvGrpSpPr>
          <p:nvPr/>
        </p:nvGrpSpPr>
        <p:grpSpPr bwMode="auto">
          <a:xfrm>
            <a:off x="5442566" y="9525040"/>
            <a:ext cx="902417" cy="256438"/>
            <a:chOff x="4678" y="3995"/>
            <a:chExt cx="861" cy="249"/>
          </a:xfrm>
        </p:grpSpPr>
        <p:sp>
          <p:nvSpPr>
            <p:cNvPr id="172038" name="AutoShape 25"/>
            <p:cNvSpPr>
              <a:spLocks noChangeAspect="1" noChangeArrowheads="1" noTextEdit="1"/>
            </p:cNvSpPr>
            <p:nvPr/>
          </p:nvSpPr>
          <p:spPr bwMode="black">
            <a:xfrm>
              <a:off x="4678" y="3995"/>
              <a:ext cx="86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60775" name="Rectangle 26"/>
            <p:cNvSpPr>
              <a:spLocks noChangeArrowheads="1"/>
            </p:cNvSpPr>
            <p:nvPr/>
          </p:nvSpPr>
          <p:spPr bwMode="black">
            <a:xfrm>
              <a:off x="4677" y="4205"/>
              <a:ext cx="313" cy="37"/>
            </a:xfrm>
            <a:prstGeom prst="rect">
              <a:avLst/>
            </a:prstGeom>
            <a:solidFill>
              <a:srgbClr val="F11A2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lnSpc>
                  <a:spcPct val="90000"/>
                </a:lnSpc>
                <a:spcBef>
                  <a:spcPct val="30000"/>
                </a:spcBef>
                <a:buClr>
                  <a:schemeClr val="tx2"/>
                </a:buClr>
                <a:buFont typeface="Wingdings" pitchFamily="2" charset="2"/>
                <a:defRPr>
                  <a:solidFill>
                    <a:schemeClr val="tx1"/>
                  </a:solidFill>
                  <a:latin typeface="Arial" charset="0"/>
                </a:defRPr>
              </a:lvl1pPr>
              <a:lvl2pPr marL="742950" indent="-285750" algn="ctr" eaLnBrk="0" hangingPunct="0">
                <a:lnSpc>
                  <a:spcPct val="90000"/>
                </a:lnSpc>
                <a:spcBef>
                  <a:spcPct val="30000"/>
                </a:spcBef>
                <a:buClr>
                  <a:schemeClr val="tx2"/>
                </a:buClr>
                <a:buFont typeface="Wingdings" pitchFamily="2" charset="2"/>
                <a:defRPr>
                  <a:solidFill>
                    <a:schemeClr val="tx1"/>
                  </a:solidFill>
                  <a:latin typeface="Arial" charset="0"/>
                </a:defRPr>
              </a:lvl2pPr>
              <a:lvl3pPr marL="1143000" indent="-228600" algn="ctr" eaLnBrk="0" hangingPunct="0">
                <a:lnSpc>
                  <a:spcPct val="90000"/>
                </a:lnSpc>
                <a:spcBef>
                  <a:spcPct val="30000"/>
                </a:spcBef>
                <a:buClr>
                  <a:schemeClr val="tx2"/>
                </a:buClr>
                <a:buFont typeface="Wingdings" pitchFamily="2" charset="2"/>
                <a:defRPr>
                  <a:solidFill>
                    <a:schemeClr val="tx1"/>
                  </a:solidFill>
                  <a:latin typeface="Arial" charset="0"/>
                </a:defRPr>
              </a:lvl3pPr>
              <a:lvl4pPr marL="1600200" indent="-228600" algn="ctr" eaLnBrk="0" hangingPunct="0">
                <a:lnSpc>
                  <a:spcPct val="90000"/>
                </a:lnSpc>
                <a:spcBef>
                  <a:spcPct val="30000"/>
                </a:spcBef>
                <a:buClr>
                  <a:schemeClr val="tx2"/>
                </a:buClr>
                <a:buFont typeface="Wingdings" pitchFamily="2" charset="2"/>
                <a:defRPr>
                  <a:solidFill>
                    <a:schemeClr val="tx1"/>
                  </a:solidFill>
                  <a:latin typeface="Arial" charset="0"/>
                </a:defRPr>
              </a:lvl4pPr>
              <a:lvl5pPr marL="2057400" indent="-228600" algn="ctr" eaLnBrk="0" hangingPunct="0">
                <a:lnSpc>
                  <a:spcPct val="90000"/>
                </a:lnSpc>
                <a:spcBef>
                  <a:spcPct val="30000"/>
                </a:spcBef>
                <a:buClr>
                  <a:schemeClr val="tx2"/>
                </a:buClr>
                <a:buFont typeface="Wingdings" pitchFamily="2" charset="2"/>
                <a:defRPr>
                  <a:solidFill>
                    <a:schemeClr val="tx1"/>
                  </a:solidFill>
                  <a:latin typeface="Arial" charset="0"/>
                </a:defRPr>
              </a:lvl5pPr>
              <a:lvl6pPr marL="2514600" indent="-228600" algn="ctr" eaLnBrk="0" fontAlgn="base" hangingPunct="0">
                <a:lnSpc>
                  <a:spcPct val="90000"/>
                </a:lnSpc>
                <a:spcBef>
                  <a:spcPct val="30000"/>
                </a:spcBef>
                <a:spcAft>
                  <a:spcPct val="0"/>
                </a:spcAft>
                <a:buClr>
                  <a:schemeClr val="tx2"/>
                </a:buClr>
                <a:buFont typeface="Wingdings" pitchFamily="2" charset="2"/>
                <a:defRPr>
                  <a:solidFill>
                    <a:schemeClr val="tx1"/>
                  </a:solidFill>
                  <a:latin typeface="Arial" charset="0"/>
                </a:defRPr>
              </a:lvl6pPr>
              <a:lvl7pPr marL="2971800" indent="-228600" algn="ctr" eaLnBrk="0" fontAlgn="base" hangingPunct="0">
                <a:lnSpc>
                  <a:spcPct val="90000"/>
                </a:lnSpc>
                <a:spcBef>
                  <a:spcPct val="30000"/>
                </a:spcBef>
                <a:spcAft>
                  <a:spcPct val="0"/>
                </a:spcAft>
                <a:buClr>
                  <a:schemeClr val="tx2"/>
                </a:buClr>
                <a:buFont typeface="Wingdings" pitchFamily="2" charset="2"/>
                <a:defRPr>
                  <a:solidFill>
                    <a:schemeClr val="tx1"/>
                  </a:solidFill>
                  <a:latin typeface="Arial" charset="0"/>
                </a:defRPr>
              </a:lvl7pPr>
              <a:lvl8pPr marL="3429000" indent="-228600" algn="ctr" eaLnBrk="0" fontAlgn="base" hangingPunct="0">
                <a:lnSpc>
                  <a:spcPct val="90000"/>
                </a:lnSpc>
                <a:spcBef>
                  <a:spcPct val="30000"/>
                </a:spcBef>
                <a:spcAft>
                  <a:spcPct val="0"/>
                </a:spcAft>
                <a:buClr>
                  <a:schemeClr val="tx2"/>
                </a:buClr>
                <a:buFont typeface="Wingdings" pitchFamily="2" charset="2"/>
                <a:defRPr>
                  <a:solidFill>
                    <a:schemeClr val="tx1"/>
                  </a:solidFill>
                  <a:latin typeface="Arial" charset="0"/>
                </a:defRPr>
              </a:lvl8pPr>
              <a:lvl9pPr marL="3886200" indent="-228600" algn="ctr" eaLnBrk="0" fontAlgn="base" hangingPunct="0">
                <a:lnSpc>
                  <a:spcPct val="90000"/>
                </a:lnSpc>
                <a:spcBef>
                  <a:spcPct val="30000"/>
                </a:spcBef>
                <a:spcAft>
                  <a:spcPct val="0"/>
                </a:spcAft>
                <a:buClr>
                  <a:schemeClr val="tx2"/>
                </a:buClr>
                <a:buFont typeface="Wingdings" pitchFamily="2" charset="2"/>
                <a:defRPr>
                  <a:solidFill>
                    <a:schemeClr val="tx1"/>
                  </a:solidFill>
                  <a:latin typeface="Arial" charset="0"/>
                </a:defRPr>
              </a:lvl9pPr>
            </a:lstStyle>
            <a:p>
              <a:pPr eaLnBrk="1" hangingPunct="1">
                <a:defRPr/>
              </a:pPr>
              <a:endParaRPr lang="de-DE" altLang="de-DE" dirty="0" smtClean="0"/>
            </a:p>
          </p:txBody>
        </p:sp>
        <p:sp>
          <p:nvSpPr>
            <p:cNvPr id="172040" name="Freeform 27"/>
            <p:cNvSpPr>
              <a:spLocks noEditPoints="1"/>
            </p:cNvSpPr>
            <p:nvPr/>
          </p:nvSpPr>
          <p:spPr bwMode="black">
            <a:xfrm>
              <a:off x="4763" y="3997"/>
              <a:ext cx="114" cy="184"/>
            </a:xfrm>
            <a:custGeom>
              <a:avLst/>
              <a:gdLst>
                <a:gd name="T0" fmla="*/ 58 w 150"/>
                <a:gd name="T1" fmla="*/ 0 h 241"/>
                <a:gd name="T2" fmla="*/ 31 w 150"/>
                <a:gd name="T3" fmla="*/ 0 h 241"/>
                <a:gd name="T4" fmla="*/ 0 w 150"/>
                <a:gd name="T5" fmla="*/ 140 h 241"/>
                <a:gd name="T6" fmla="*/ 24 w 150"/>
                <a:gd name="T7" fmla="*/ 140 h 241"/>
                <a:gd name="T8" fmla="*/ 30 w 150"/>
                <a:gd name="T9" fmla="*/ 106 h 241"/>
                <a:gd name="T10" fmla="*/ 55 w 150"/>
                <a:gd name="T11" fmla="*/ 106 h 241"/>
                <a:gd name="T12" fmla="*/ 62 w 150"/>
                <a:gd name="T13" fmla="*/ 140 h 241"/>
                <a:gd name="T14" fmla="*/ 87 w 150"/>
                <a:gd name="T15" fmla="*/ 140 h 241"/>
                <a:gd name="T16" fmla="*/ 58 w 150"/>
                <a:gd name="T17" fmla="*/ 0 h 241"/>
                <a:gd name="T18" fmla="*/ 43 w 150"/>
                <a:gd name="T19" fmla="*/ 34 h 241"/>
                <a:gd name="T20" fmla="*/ 44 w 150"/>
                <a:gd name="T21" fmla="*/ 39 h 241"/>
                <a:gd name="T22" fmla="*/ 52 w 150"/>
                <a:gd name="T23" fmla="*/ 85 h 241"/>
                <a:gd name="T24" fmla="*/ 35 w 150"/>
                <a:gd name="T25" fmla="*/ 85 h 241"/>
                <a:gd name="T26" fmla="*/ 35 w 150"/>
                <a:gd name="T27" fmla="*/ 85 h 241"/>
                <a:gd name="T28" fmla="*/ 43 w 150"/>
                <a:gd name="T29" fmla="*/ 39 h 241"/>
                <a:gd name="T30" fmla="*/ 43 w 150"/>
                <a:gd name="T31" fmla="*/ 34 h 2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0" h="241">
                  <a:moveTo>
                    <a:pt x="100" y="0"/>
                  </a:moveTo>
                  <a:cubicBezTo>
                    <a:pt x="54" y="0"/>
                    <a:pt x="54" y="0"/>
                    <a:pt x="54" y="0"/>
                  </a:cubicBezTo>
                  <a:cubicBezTo>
                    <a:pt x="0" y="241"/>
                    <a:pt x="0" y="241"/>
                    <a:pt x="0" y="241"/>
                  </a:cubicBezTo>
                  <a:cubicBezTo>
                    <a:pt x="42" y="241"/>
                    <a:pt x="42" y="241"/>
                    <a:pt x="42" y="241"/>
                  </a:cubicBezTo>
                  <a:cubicBezTo>
                    <a:pt x="42" y="241"/>
                    <a:pt x="52" y="188"/>
                    <a:pt x="53" y="182"/>
                  </a:cubicBezTo>
                  <a:cubicBezTo>
                    <a:pt x="96" y="182"/>
                    <a:pt x="96" y="182"/>
                    <a:pt x="96" y="182"/>
                  </a:cubicBezTo>
                  <a:cubicBezTo>
                    <a:pt x="98" y="188"/>
                    <a:pt x="107" y="241"/>
                    <a:pt x="107" y="241"/>
                  </a:cubicBezTo>
                  <a:cubicBezTo>
                    <a:pt x="150" y="241"/>
                    <a:pt x="150" y="241"/>
                    <a:pt x="150" y="241"/>
                  </a:cubicBezTo>
                  <a:cubicBezTo>
                    <a:pt x="100" y="0"/>
                    <a:pt x="100" y="0"/>
                    <a:pt x="100" y="0"/>
                  </a:cubicBezTo>
                  <a:close/>
                  <a:moveTo>
                    <a:pt x="75" y="58"/>
                  </a:moveTo>
                  <a:cubicBezTo>
                    <a:pt x="75" y="58"/>
                    <a:pt x="75" y="64"/>
                    <a:pt x="76" y="67"/>
                  </a:cubicBezTo>
                  <a:cubicBezTo>
                    <a:pt x="81" y="95"/>
                    <a:pt x="89" y="138"/>
                    <a:pt x="90" y="145"/>
                  </a:cubicBezTo>
                  <a:cubicBezTo>
                    <a:pt x="60" y="145"/>
                    <a:pt x="60" y="145"/>
                    <a:pt x="60" y="145"/>
                  </a:cubicBezTo>
                  <a:cubicBezTo>
                    <a:pt x="60" y="145"/>
                    <a:pt x="60" y="145"/>
                    <a:pt x="60" y="145"/>
                  </a:cubicBezTo>
                  <a:cubicBezTo>
                    <a:pt x="61" y="138"/>
                    <a:pt x="69" y="95"/>
                    <a:pt x="74" y="67"/>
                  </a:cubicBezTo>
                  <a:cubicBezTo>
                    <a:pt x="75" y="64"/>
                    <a:pt x="75" y="58"/>
                    <a:pt x="75"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2041" name="Freeform 28"/>
            <p:cNvSpPr>
              <a:spLocks/>
            </p:cNvSpPr>
            <p:nvPr/>
          </p:nvSpPr>
          <p:spPr bwMode="black">
            <a:xfrm>
              <a:off x="4896" y="3997"/>
              <a:ext cx="95" cy="184"/>
            </a:xfrm>
            <a:custGeom>
              <a:avLst/>
              <a:gdLst>
                <a:gd name="T0" fmla="*/ 49 w 125"/>
                <a:gd name="T1" fmla="*/ 87 h 241"/>
                <a:gd name="T2" fmla="*/ 49 w 125"/>
                <a:gd name="T3" fmla="*/ 92 h 241"/>
                <a:gd name="T4" fmla="*/ 48 w 125"/>
                <a:gd name="T5" fmla="*/ 86 h 241"/>
                <a:gd name="T6" fmla="*/ 31 w 125"/>
                <a:gd name="T7" fmla="*/ 0 h 241"/>
                <a:gd name="T8" fmla="*/ 0 w 125"/>
                <a:gd name="T9" fmla="*/ 0 h 241"/>
                <a:gd name="T10" fmla="*/ 0 w 125"/>
                <a:gd name="T11" fmla="*/ 140 h 241"/>
                <a:gd name="T12" fmla="*/ 22 w 125"/>
                <a:gd name="T13" fmla="*/ 140 h 241"/>
                <a:gd name="T14" fmla="*/ 22 w 125"/>
                <a:gd name="T15" fmla="*/ 50 h 241"/>
                <a:gd name="T16" fmla="*/ 22 w 125"/>
                <a:gd name="T17" fmla="*/ 47 h 241"/>
                <a:gd name="T18" fmla="*/ 23 w 125"/>
                <a:gd name="T19" fmla="*/ 51 h 241"/>
                <a:gd name="T20" fmla="*/ 40 w 125"/>
                <a:gd name="T21" fmla="*/ 140 h 241"/>
                <a:gd name="T22" fmla="*/ 72 w 125"/>
                <a:gd name="T23" fmla="*/ 140 h 241"/>
                <a:gd name="T24" fmla="*/ 72 w 125"/>
                <a:gd name="T25" fmla="*/ 0 h 241"/>
                <a:gd name="T26" fmla="*/ 49 w 125"/>
                <a:gd name="T27" fmla="*/ 0 h 241"/>
                <a:gd name="T28" fmla="*/ 49 w 125"/>
                <a:gd name="T29" fmla="*/ 87 h 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5" h="241">
                  <a:moveTo>
                    <a:pt x="84" y="149"/>
                  </a:moveTo>
                  <a:cubicBezTo>
                    <a:pt x="84" y="150"/>
                    <a:pt x="84" y="157"/>
                    <a:pt x="84" y="157"/>
                  </a:cubicBezTo>
                  <a:cubicBezTo>
                    <a:pt x="84" y="157"/>
                    <a:pt x="84" y="151"/>
                    <a:pt x="83" y="148"/>
                  </a:cubicBezTo>
                  <a:cubicBezTo>
                    <a:pt x="73" y="95"/>
                    <a:pt x="54" y="0"/>
                    <a:pt x="54" y="0"/>
                  </a:cubicBezTo>
                  <a:cubicBezTo>
                    <a:pt x="0" y="0"/>
                    <a:pt x="0" y="0"/>
                    <a:pt x="0" y="0"/>
                  </a:cubicBezTo>
                  <a:cubicBezTo>
                    <a:pt x="0" y="241"/>
                    <a:pt x="0" y="241"/>
                    <a:pt x="0" y="241"/>
                  </a:cubicBezTo>
                  <a:cubicBezTo>
                    <a:pt x="38" y="241"/>
                    <a:pt x="38" y="241"/>
                    <a:pt x="38" y="241"/>
                  </a:cubicBezTo>
                  <a:cubicBezTo>
                    <a:pt x="38" y="241"/>
                    <a:pt x="38" y="142"/>
                    <a:pt x="38" y="87"/>
                  </a:cubicBezTo>
                  <a:cubicBezTo>
                    <a:pt x="38" y="86"/>
                    <a:pt x="38" y="80"/>
                    <a:pt x="38" y="80"/>
                  </a:cubicBezTo>
                  <a:cubicBezTo>
                    <a:pt x="38" y="80"/>
                    <a:pt x="38" y="85"/>
                    <a:pt x="39" y="88"/>
                  </a:cubicBezTo>
                  <a:cubicBezTo>
                    <a:pt x="50" y="143"/>
                    <a:pt x="69" y="241"/>
                    <a:pt x="69" y="241"/>
                  </a:cubicBezTo>
                  <a:cubicBezTo>
                    <a:pt x="125" y="241"/>
                    <a:pt x="125" y="241"/>
                    <a:pt x="125" y="241"/>
                  </a:cubicBezTo>
                  <a:cubicBezTo>
                    <a:pt x="125" y="0"/>
                    <a:pt x="125" y="0"/>
                    <a:pt x="125" y="0"/>
                  </a:cubicBezTo>
                  <a:cubicBezTo>
                    <a:pt x="84" y="0"/>
                    <a:pt x="84" y="0"/>
                    <a:pt x="84" y="0"/>
                  </a:cubicBezTo>
                  <a:cubicBezTo>
                    <a:pt x="84" y="0"/>
                    <a:pt x="84" y="96"/>
                    <a:pt x="84" y="1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2042" name="Freeform 29"/>
            <p:cNvSpPr>
              <a:spLocks/>
            </p:cNvSpPr>
            <p:nvPr/>
          </p:nvSpPr>
          <p:spPr bwMode="black">
            <a:xfrm>
              <a:off x="4677" y="3997"/>
              <a:ext cx="74" cy="184"/>
            </a:xfrm>
            <a:custGeom>
              <a:avLst/>
              <a:gdLst>
                <a:gd name="T0" fmla="*/ 0 w 74"/>
                <a:gd name="T1" fmla="*/ 0 h 184"/>
                <a:gd name="T2" fmla="*/ 0 w 74"/>
                <a:gd name="T3" fmla="*/ 184 h 184"/>
                <a:gd name="T4" fmla="*/ 74 w 74"/>
                <a:gd name="T5" fmla="*/ 184 h 184"/>
                <a:gd name="T6" fmla="*/ 74 w 74"/>
                <a:gd name="T7" fmla="*/ 156 h 184"/>
                <a:gd name="T8" fmla="*/ 32 w 74"/>
                <a:gd name="T9" fmla="*/ 156 h 184"/>
                <a:gd name="T10" fmla="*/ 32 w 74"/>
                <a:gd name="T11" fmla="*/ 0 h 184"/>
                <a:gd name="T12" fmla="*/ 0 w 74"/>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184">
                  <a:moveTo>
                    <a:pt x="0" y="0"/>
                  </a:moveTo>
                  <a:lnTo>
                    <a:pt x="0" y="184"/>
                  </a:lnTo>
                  <a:lnTo>
                    <a:pt x="74" y="184"/>
                  </a:lnTo>
                  <a:lnTo>
                    <a:pt x="74" y="156"/>
                  </a:lnTo>
                  <a:lnTo>
                    <a:pt x="32" y="156"/>
                  </a:lnTo>
                  <a:lnTo>
                    <a:pt x="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2043" name="Freeform 30"/>
            <p:cNvSpPr>
              <a:spLocks/>
            </p:cNvSpPr>
            <p:nvPr/>
          </p:nvSpPr>
          <p:spPr bwMode="black">
            <a:xfrm>
              <a:off x="5173" y="3997"/>
              <a:ext cx="97" cy="245"/>
            </a:xfrm>
            <a:custGeom>
              <a:avLst/>
              <a:gdLst>
                <a:gd name="T0" fmla="*/ 0 w 97"/>
                <a:gd name="T1" fmla="*/ 0 h 245"/>
                <a:gd name="T2" fmla="*/ 0 w 97"/>
                <a:gd name="T3" fmla="*/ 245 h 245"/>
                <a:gd name="T4" fmla="*/ 97 w 97"/>
                <a:gd name="T5" fmla="*/ 245 h 245"/>
                <a:gd name="T6" fmla="*/ 97 w 97"/>
                <a:gd name="T7" fmla="*/ 208 h 245"/>
                <a:gd name="T8" fmla="*/ 42 w 97"/>
                <a:gd name="T9" fmla="*/ 208 h 245"/>
                <a:gd name="T10" fmla="*/ 42 w 97"/>
                <a:gd name="T11" fmla="*/ 138 h 245"/>
                <a:gd name="T12" fmla="*/ 94 w 97"/>
                <a:gd name="T13" fmla="*/ 138 h 245"/>
                <a:gd name="T14" fmla="*/ 94 w 97"/>
                <a:gd name="T15" fmla="*/ 101 h 245"/>
                <a:gd name="T16" fmla="*/ 42 w 97"/>
                <a:gd name="T17" fmla="*/ 101 h 245"/>
                <a:gd name="T18" fmla="*/ 42 w 97"/>
                <a:gd name="T19" fmla="*/ 37 h 245"/>
                <a:gd name="T20" fmla="*/ 97 w 97"/>
                <a:gd name="T21" fmla="*/ 37 h 245"/>
                <a:gd name="T22" fmla="*/ 97 w 97"/>
                <a:gd name="T23" fmla="*/ 0 h 245"/>
                <a:gd name="T24" fmla="*/ 0 w 97"/>
                <a:gd name="T25" fmla="*/ 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7" h="245">
                  <a:moveTo>
                    <a:pt x="0" y="0"/>
                  </a:moveTo>
                  <a:lnTo>
                    <a:pt x="0" y="245"/>
                  </a:lnTo>
                  <a:lnTo>
                    <a:pt x="97" y="245"/>
                  </a:lnTo>
                  <a:lnTo>
                    <a:pt x="97" y="208"/>
                  </a:lnTo>
                  <a:lnTo>
                    <a:pt x="42" y="208"/>
                  </a:lnTo>
                  <a:lnTo>
                    <a:pt x="42" y="138"/>
                  </a:lnTo>
                  <a:lnTo>
                    <a:pt x="94" y="138"/>
                  </a:lnTo>
                  <a:lnTo>
                    <a:pt x="94" y="101"/>
                  </a:lnTo>
                  <a:lnTo>
                    <a:pt x="42" y="101"/>
                  </a:lnTo>
                  <a:lnTo>
                    <a:pt x="42" y="37"/>
                  </a:lnTo>
                  <a:lnTo>
                    <a:pt x="97" y="37"/>
                  </a:lnTo>
                  <a:lnTo>
                    <a:pt x="9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2044" name="Freeform 31"/>
            <p:cNvSpPr>
              <a:spLocks/>
            </p:cNvSpPr>
            <p:nvPr/>
          </p:nvSpPr>
          <p:spPr bwMode="black">
            <a:xfrm>
              <a:off x="5292" y="3995"/>
              <a:ext cx="113" cy="248"/>
            </a:xfrm>
            <a:custGeom>
              <a:avLst/>
              <a:gdLst>
                <a:gd name="T0" fmla="*/ 0 w 148"/>
                <a:gd name="T1" fmla="*/ 46 h 326"/>
                <a:gd name="T2" fmla="*/ 31 w 148"/>
                <a:gd name="T3" fmla="*/ 103 h 326"/>
                <a:gd name="T4" fmla="*/ 56 w 148"/>
                <a:gd name="T5" fmla="*/ 145 h 326"/>
                <a:gd name="T6" fmla="*/ 44 w 148"/>
                <a:gd name="T7" fmla="*/ 163 h 326"/>
                <a:gd name="T8" fmla="*/ 32 w 148"/>
                <a:gd name="T9" fmla="*/ 147 h 326"/>
                <a:gd name="T10" fmla="*/ 32 w 148"/>
                <a:gd name="T11" fmla="*/ 129 h 326"/>
                <a:gd name="T12" fmla="*/ 0 w 148"/>
                <a:gd name="T13" fmla="*/ 129 h 326"/>
                <a:gd name="T14" fmla="*/ 0 w 148"/>
                <a:gd name="T15" fmla="*/ 154 h 326"/>
                <a:gd name="T16" fmla="*/ 42 w 148"/>
                <a:gd name="T17" fmla="*/ 189 h 326"/>
                <a:gd name="T18" fmla="*/ 86 w 148"/>
                <a:gd name="T19" fmla="*/ 141 h 326"/>
                <a:gd name="T20" fmla="*/ 57 w 148"/>
                <a:gd name="T21" fmla="*/ 84 h 326"/>
                <a:gd name="T22" fmla="*/ 32 w 148"/>
                <a:gd name="T23" fmla="*/ 43 h 326"/>
                <a:gd name="T24" fmla="*/ 44 w 148"/>
                <a:gd name="T25" fmla="*/ 27 h 326"/>
                <a:gd name="T26" fmla="*/ 53 w 148"/>
                <a:gd name="T27" fmla="*/ 40 h 326"/>
                <a:gd name="T28" fmla="*/ 53 w 148"/>
                <a:gd name="T29" fmla="*/ 57 h 326"/>
                <a:gd name="T30" fmla="*/ 85 w 148"/>
                <a:gd name="T31" fmla="*/ 57 h 326"/>
                <a:gd name="T32" fmla="*/ 85 w 148"/>
                <a:gd name="T33" fmla="*/ 37 h 326"/>
                <a:gd name="T34" fmla="*/ 76 w 148"/>
                <a:gd name="T35" fmla="*/ 11 h 326"/>
                <a:gd name="T36" fmla="*/ 44 w 148"/>
                <a:gd name="T37" fmla="*/ 0 h 326"/>
                <a:gd name="T38" fmla="*/ 0 w 148"/>
                <a:gd name="T39" fmla="*/ 46 h 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8" h="326">
                  <a:moveTo>
                    <a:pt x="0" y="79"/>
                  </a:moveTo>
                  <a:cubicBezTo>
                    <a:pt x="0" y="122"/>
                    <a:pt x="22" y="148"/>
                    <a:pt x="52" y="177"/>
                  </a:cubicBezTo>
                  <a:cubicBezTo>
                    <a:pt x="96" y="221"/>
                    <a:pt x="96" y="228"/>
                    <a:pt x="96" y="251"/>
                  </a:cubicBezTo>
                  <a:cubicBezTo>
                    <a:pt x="96" y="276"/>
                    <a:pt x="87" y="281"/>
                    <a:pt x="74" y="281"/>
                  </a:cubicBezTo>
                  <a:cubicBezTo>
                    <a:pt x="69" y="281"/>
                    <a:pt x="55" y="281"/>
                    <a:pt x="55" y="254"/>
                  </a:cubicBezTo>
                  <a:cubicBezTo>
                    <a:pt x="55" y="222"/>
                    <a:pt x="55" y="222"/>
                    <a:pt x="55" y="222"/>
                  </a:cubicBezTo>
                  <a:cubicBezTo>
                    <a:pt x="0" y="222"/>
                    <a:pt x="0" y="222"/>
                    <a:pt x="0" y="222"/>
                  </a:cubicBezTo>
                  <a:cubicBezTo>
                    <a:pt x="0" y="265"/>
                    <a:pt x="0" y="265"/>
                    <a:pt x="0" y="265"/>
                  </a:cubicBezTo>
                  <a:cubicBezTo>
                    <a:pt x="0" y="304"/>
                    <a:pt x="26" y="326"/>
                    <a:pt x="72" y="326"/>
                  </a:cubicBezTo>
                  <a:cubicBezTo>
                    <a:pt x="123" y="326"/>
                    <a:pt x="148" y="300"/>
                    <a:pt x="148" y="244"/>
                  </a:cubicBezTo>
                  <a:cubicBezTo>
                    <a:pt x="148" y="205"/>
                    <a:pt x="140" y="189"/>
                    <a:pt x="97" y="144"/>
                  </a:cubicBezTo>
                  <a:cubicBezTo>
                    <a:pt x="59" y="104"/>
                    <a:pt x="55" y="93"/>
                    <a:pt x="55" y="74"/>
                  </a:cubicBezTo>
                  <a:cubicBezTo>
                    <a:pt x="55" y="51"/>
                    <a:pt x="63" y="46"/>
                    <a:pt x="75" y="46"/>
                  </a:cubicBezTo>
                  <a:cubicBezTo>
                    <a:pt x="83" y="46"/>
                    <a:pt x="92" y="49"/>
                    <a:pt x="92" y="68"/>
                  </a:cubicBezTo>
                  <a:cubicBezTo>
                    <a:pt x="92" y="98"/>
                    <a:pt x="92" y="98"/>
                    <a:pt x="92" y="98"/>
                  </a:cubicBezTo>
                  <a:cubicBezTo>
                    <a:pt x="145" y="98"/>
                    <a:pt x="145" y="98"/>
                    <a:pt x="145" y="98"/>
                  </a:cubicBezTo>
                  <a:cubicBezTo>
                    <a:pt x="145" y="63"/>
                    <a:pt x="145" y="63"/>
                    <a:pt x="145" y="63"/>
                  </a:cubicBezTo>
                  <a:cubicBezTo>
                    <a:pt x="145" y="42"/>
                    <a:pt x="140" y="28"/>
                    <a:pt x="130" y="19"/>
                  </a:cubicBezTo>
                  <a:cubicBezTo>
                    <a:pt x="117" y="7"/>
                    <a:pt x="98" y="0"/>
                    <a:pt x="76" y="0"/>
                  </a:cubicBezTo>
                  <a:cubicBezTo>
                    <a:pt x="25" y="0"/>
                    <a:pt x="0" y="26"/>
                    <a:pt x="0" y="7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2045" name="Freeform 32"/>
            <p:cNvSpPr>
              <a:spLocks/>
            </p:cNvSpPr>
            <p:nvPr/>
          </p:nvSpPr>
          <p:spPr bwMode="black">
            <a:xfrm>
              <a:off x="5427" y="3995"/>
              <a:ext cx="113" cy="248"/>
            </a:xfrm>
            <a:custGeom>
              <a:avLst/>
              <a:gdLst>
                <a:gd name="T0" fmla="*/ 0 w 148"/>
                <a:gd name="T1" fmla="*/ 46 h 326"/>
                <a:gd name="T2" fmla="*/ 31 w 148"/>
                <a:gd name="T3" fmla="*/ 103 h 326"/>
                <a:gd name="T4" fmla="*/ 56 w 148"/>
                <a:gd name="T5" fmla="*/ 145 h 326"/>
                <a:gd name="T6" fmla="*/ 44 w 148"/>
                <a:gd name="T7" fmla="*/ 163 h 326"/>
                <a:gd name="T8" fmla="*/ 32 w 148"/>
                <a:gd name="T9" fmla="*/ 147 h 326"/>
                <a:gd name="T10" fmla="*/ 32 w 148"/>
                <a:gd name="T11" fmla="*/ 129 h 326"/>
                <a:gd name="T12" fmla="*/ 0 w 148"/>
                <a:gd name="T13" fmla="*/ 129 h 326"/>
                <a:gd name="T14" fmla="*/ 0 w 148"/>
                <a:gd name="T15" fmla="*/ 154 h 326"/>
                <a:gd name="T16" fmla="*/ 43 w 148"/>
                <a:gd name="T17" fmla="*/ 189 h 326"/>
                <a:gd name="T18" fmla="*/ 86 w 148"/>
                <a:gd name="T19" fmla="*/ 141 h 326"/>
                <a:gd name="T20" fmla="*/ 57 w 148"/>
                <a:gd name="T21" fmla="*/ 84 h 326"/>
                <a:gd name="T22" fmla="*/ 32 w 148"/>
                <a:gd name="T23" fmla="*/ 43 h 326"/>
                <a:gd name="T24" fmla="*/ 44 w 148"/>
                <a:gd name="T25" fmla="*/ 27 h 326"/>
                <a:gd name="T26" fmla="*/ 53 w 148"/>
                <a:gd name="T27" fmla="*/ 40 h 326"/>
                <a:gd name="T28" fmla="*/ 53 w 148"/>
                <a:gd name="T29" fmla="*/ 57 h 326"/>
                <a:gd name="T30" fmla="*/ 85 w 148"/>
                <a:gd name="T31" fmla="*/ 57 h 326"/>
                <a:gd name="T32" fmla="*/ 85 w 148"/>
                <a:gd name="T33" fmla="*/ 37 h 326"/>
                <a:gd name="T34" fmla="*/ 76 w 148"/>
                <a:gd name="T35" fmla="*/ 11 h 326"/>
                <a:gd name="T36" fmla="*/ 44 w 148"/>
                <a:gd name="T37" fmla="*/ 0 h 326"/>
                <a:gd name="T38" fmla="*/ 0 w 148"/>
                <a:gd name="T39" fmla="*/ 46 h 3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8" h="326">
                  <a:moveTo>
                    <a:pt x="0" y="79"/>
                  </a:moveTo>
                  <a:cubicBezTo>
                    <a:pt x="0" y="122"/>
                    <a:pt x="23" y="148"/>
                    <a:pt x="52" y="177"/>
                  </a:cubicBezTo>
                  <a:cubicBezTo>
                    <a:pt x="96" y="221"/>
                    <a:pt x="96" y="228"/>
                    <a:pt x="96" y="251"/>
                  </a:cubicBezTo>
                  <a:cubicBezTo>
                    <a:pt x="96" y="276"/>
                    <a:pt x="87" y="281"/>
                    <a:pt x="74" y="281"/>
                  </a:cubicBezTo>
                  <a:cubicBezTo>
                    <a:pt x="69" y="281"/>
                    <a:pt x="55" y="281"/>
                    <a:pt x="55" y="254"/>
                  </a:cubicBezTo>
                  <a:cubicBezTo>
                    <a:pt x="55" y="222"/>
                    <a:pt x="55" y="222"/>
                    <a:pt x="55" y="222"/>
                  </a:cubicBezTo>
                  <a:cubicBezTo>
                    <a:pt x="0" y="222"/>
                    <a:pt x="0" y="222"/>
                    <a:pt x="0" y="222"/>
                  </a:cubicBezTo>
                  <a:cubicBezTo>
                    <a:pt x="0" y="265"/>
                    <a:pt x="0" y="265"/>
                    <a:pt x="0" y="265"/>
                  </a:cubicBezTo>
                  <a:cubicBezTo>
                    <a:pt x="0" y="304"/>
                    <a:pt x="27" y="326"/>
                    <a:pt x="73" y="326"/>
                  </a:cubicBezTo>
                  <a:cubicBezTo>
                    <a:pt x="124" y="326"/>
                    <a:pt x="148" y="300"/>
                    <a:pt x="148" y="244"/>
                  </a:cubicBezTo>
                  <a:cubicBezTo>
                    <a:pt x="148" y="205"/>
                    <a:pt x="140" y="189"/>
                    <a:pt x="97" y="144"/>
                  </a:cubicBezTo>
                  <a:cubicBezTo>
                    <a:pt x="59" y="104"/>
                    <a:pt x="55" y="93"/>
                    <a:pt x="55" y="74"/>
                  </a:cubicBezTo>
                  <a:cubicBezTo>
                    <a:pt x="55" y="51"/>
                    <a:pt x="63" y="46"/>
                    <a:pt x="75" y="46"/>
                  </a:cubicBezTo>
                  <a:cubicBezTo>
                    <a:pt x="83" y="46"/>
                    <a:pt x="92" y="49"/>
                    <a:pt x="92" y="68"/>
                  </a:cubicBezTo>
                  <a:cubicBezTo>
                    <a:pt x="92" y="98"/>
                    <a:pt x="92" y="98"/>
                    <a:pt x="92" y="98"/>
                  </a:cubicBezTo>
                  <a:cubicBezTo>
                    <a:pt x="145" y="98"/>
                    <a:pt x="145" y="98"/>
                    <a:pt x="145" y="98"/>
                  </a:cubicBezTo>
                  <a:cubicBezTo>
                    <a:pt x="145" y="63"/>
                    <a:pt x="145" y="63"/>
                    <a:pt x="145" y="63"/>
                  </a:cubicBezTo>
                  <a:cubicBezTo>
                    <a:pt x="145" y="42"/>
                    <a:pt x="141" y="28"/>
                    <a:pt x="131" y="19"/>
                  </a:cubicBezTo>
                  <a:cubicBezTo>
                    <a:pt x="117" y="7"/>
                    <a:pt x="98" y="0"/>
                    <a:pt x="76" y="0"/>
                  </a:cubicBezTo>
                  <a:cubicBezTo>
                    <a:pt x="25" y="0"/>
                    <a:pt x="0" y="26"/>
                    <a:pt x="0" y="7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2046" name="Freeform 33"/>
            <p:cNvSpPr>
              <a:spLocks/>
            </p:cNvSpPr>
            <p:nvPr/>
          </p:nvSpPr>
          <p:spPr bwMode="black">
            <a:xfrm>
              <a:off x="5009" y="3997"/>
              <a:ext cx="146" cy="245"/>
            </a:xfrm>
            <a:custGeom>
              <a:avLst/>
              <a:gdLst>
                <a:gd name="T0" fmla="*/ 146 w 146"/>
                <a:gd name="T1" fmla="*/ 0 h 245"/>
                <a:gd name="T2" fmla="*/ 103 w 146"/>
                <a:gd name="T3" fmla="*/ 0 h 245"/>
                <a:gd name="T4" fmla="*/ 72 w 146"/>
                <a:gd name="T5" fmla="*/ 72 h 245"/>
                <a:gd name="T6" fmla="*/ 42 w 146"/>
                <a:gd name="T7" fmla="*/ 0 h 245"/>
                <a:gd name="T8" fmla="*/ 0 w 146"/>
                <a:gd name="T9" fmla="*/ 0 h 245"/>
                <a:gd name="T10" fmla="*/ 51 w 146"/>
                <a:gd name="T11" fmla="*/ 122 h 245"/>
                <a:gd name="T12" fmla="*/ 0 w 146"/>
                <a:gd name="T13" fmla="*/ 245 h 245"/>
                <a:gd name="T14" fmla="*/ 42 w 146"/>
                <a:gd name="T15" fmla="*/ 245 h 245"/>
                <a:gd name="T16" fmla="*/ 72 w 146"/>
                <a:gd name="T17" fmla="*/ 173 h 245"/>
                <a:gd name="T18" fmla="*/ 103 w 146"/>
                <a:gd name="T19" fmla="*/ 245 h 245"/>
                <a:gd name="T20" fmla="*/ 146 w 146"/>
                <a:gd name="T21" fmla="*/ 245 h 245"/>
                <a:gd name="T22" fmla="*/ 94 w 146"/>
                <a:gd name="T23" fmla="*/ 122 h 245"/>
                <a:gd name="T24" fmla="*/ 146 w 146"/>
                <a:gd name="T25" fmla="*/ 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245">
                  <a:moveTo>
                    <a:pt x="146" y="0"/>
                  </a:moveTo>
                  <a:lnTo>
                    <a:pt x="103" y="0"/>
                  </a:lnTo>
                  <a:lnTo>
                    <a:pt x="72" y="72"/>
                  </a:lnTo>
                  <a:lnTo>
                    <a:pt x="42" y="0"/>
                  </a:lnTo>
                  <a:lnTo>
                    <a:pt x="0" y="0"/>
                  </a:lnTo>
                  <a:lnTo>
                    <a:pt x="51" y="122"/>
                  </a:lnTo>
                  <a:lnTo>
                    <a:pt x="0" y="245"/>
                  </a:lnTo>
                  <a:lnTo>
                    <a:pt x="42" y="245"/>
                  </a:lnTo>
                  <a:lnTo>
                    <a:pt x="72" y="173"/>
                  </a:lnTo>
                  <a:lnTo>
                    <a:pt x="103" y="245"/>
                  </a:lnTo>
                  <a:lnTo>
                    <a:pt x="146" y="245"/>
                  </a:lnTo>
                  <a:lnTo>
                    <a:pt x="94" y="122"/>
                  </a:lnTo>
                  <a:lnTo>
                    <a:pt x="1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spTree>
    <p:extLst>
      <p:ext uri="{BB962C8B-B14F-4D97-AF65-F5344CB8AC3E}">
        <p14:creationId xmlns:p14="http://schemas.microsoft.com/office/powerpoint/2010/main" val="511356905"/>
      </p:ext>
    </p:extLst>
  </p:cSld>
  <p:clrMap bg1="lt1" tx1="dk1" bg2="lt2" tx2="dk2" accent1="accent1" accent2="accent2" accent3="accent3" accent4="accent4" accent5="accent5" accent6="accent6" hlink="hlink" folHlink="folHlink"/>
  <p:hf hdr="0" dt="0"/>
  <p:notesStyle>
    <a:lvl1pPr marL="180000" marR="0" indent="-180000" algn="l" defTabSz="914400" rtl="0" eaLnBrk="1" fontAlgn="base" latinLnBrk="0" hangingPunct="1">
      <a:lnSpc>
        <a:spcPct val="100000"/>
      </a:lnSpc>
      <a:spcBef>
        <a:spcPts val="1200"/>
      </a:spcBef>
      <a:spcAft>
        <a:spcPct val="0"/>
      </a:spcAft>
      <a:buClr>
        <a:srgbClr val="F11A29"/>
      </a:buClr>
      <a:buSzPct val="100000"/>
      <a:buFont typeface="Wingdings" pitchFamily="2" charset="2"/>
      <a:buChar char="§"/>
      <a:tabLst/>
      <a:defRPr sz="1700" kern="1200">
        <a:solidFill>
          <a:schemeClr val="tx1"/>
        </a:solidFill>
        <a:latin typeface="Arial" charset="0"/>
        <a:ea typeface="+mn-ea"/>
        <a:cs typeface="+mn-cs"/>
      </a:defRPr>
    </a:lvl1pPr>
    <a:lvl2pPr marL="360000" marR="0" indent="-180000" algn="l" defTabSz="914400" rtl="0" eaLnBrk="1" fontAlgn="base" latinLnBrk="0" hangingPunct="1">
      <a:lnSpc>
        <a:spcPct val="100000"/>
      </a:lnSpc>
      <a:spcBef>
        <a:spcPts val="600"/>
      </a:spcBef>
      <a:spcAft>
        <a:spcPct val="0"/>
      </a:spcAft>
      <a:buClr>
        <a:srgbClr val="F11A29"/>
      </a:buClr>
      <a:buSzPct val="100000"/>
      <a:buFont typeface="Symbol" panose="05050102010706020507" pitchFamily="18" charset="2"/>
      <a:buChar char="-"/>
      <a:tabLst/>
      <a:defRPr sz="1700" kern="1200">
        <a:solidFill>
          <a:schemeClr val="tx1"/>
        </a:solidFill>
        <a:latin typeface="Arial" charset="0"/>
        <a:ea typeface="+mn-ea"/>
        <a:cs typeface="+mn-cs"/>
      </a:defRPr>
    </a:lvl2pPr>
    <a:lvl3pPr marL="571886" indent="-190067" algn="l" rtl="0" eaLnBrk="0" fontAlgn="base" hangingPunct="0">
      <a:spcBef>
        <a:spcPts val="636"/>
      </a:spcBef>
      <a:spcAft>
        <a:spcPct val="0"/>
      </a:spcAft>
      <a:buClr>
        <a:srgbClr val="0063AC"/>
      </a:buClr>
      <a:buFont typeface="Arial" charset="0"/>
      <a:buChar char="&gt;"/>
      <a:defRPr sz="1500" kern="1200">
        <a:solidFill>
          <a:schemeClr val="tx1"/>
        </a:solidFill>
        <a:latin typeface="Arial" charset="0"/>
        <a:ea typeface="+mn-ea"/>
        <a:cs typeface="+mn-cs"/>
      </a:defRPr>
    </a:lvl3pPr>
    <a:lvl4pPr marL="763633" indent="-190067" algn="l" rtl="0" eaLnBrk="0" fontAlgn="base" hangingPunct="0">
      <a:spcBef>
        <a:spcPts val="636"/>
      </a:spcBef>
      <a:spcAft>
        <a:spcPct val="0"/>
      </a:spcAft>
      <a:buClr>
        <a:srgbClr val="0063AC"/>
      </a:buClr>
      <a:buFont typeface="Arial" charset="0"/>
      <a:buChar char="•"/>
      <a:defRPr sz="1500" kern="1200">
        <a:solidFill>
          <a:schemeClr val="tx1"/>
        </a:solidFill>
        <a:latin typeface="Arial" charset="0"/>
        <a:ea typeface="+mn-ea"/>
        <a:cs typeface="+mn-cs"/>
      </a:defRPr>
    </a:lvl4pPr>
    <a:lvl5pPr marL="719901" indent="-139605" algn="l" rtl="0" eaLnBrk="0" fontAlgn="base" hangingPunct="0">
      <a:spcBef>
        <a:spcPct val="50000"/>
      </a:spcBef>
      <a:spcAft>
        <a:spcPct val="0"/>
      </a:spcAft>
      <a:buClr>
        <a:schemeClr val="tx2"/>
      </a:buClr>
      <a:buFont typeface="Arial" charset="0"/>
      <a:buChar char="•"/>
      <a:defRPr sz="1300" kern="1200">
        <a:solidFill>
          <a:schemeClr val="tx1"/>
        </a:solidFill>
        <a:latin typeface="Arial" charset="0"/>
        <a:ea typeface="+mn-ea"/>
        <a:cs typeface="+mn-cs"/>
      </a:defRPr>
    </a:lvl5pPr>
    <a:lvl6pPr marL="2422097" algn="l" defTabSz="968837" rtl="0" eaLnBrk="1" latinLnBrk="0" hangingPunct="1">
      <a:defRPr sz="1300" kern="1200">
        <a:solidFill>
          <a:schemeClr val="tx1"/>
        </a:solidFill>
        <a:latin typeface="+mn-lt"/>
        <a:ea typeface="+mn-ea"/>
        <a:cs typeface="+mn-cs"/>
      </a:defRPr>
    </a:lvl6pPr>
    <a:lvl7pPr marL="2906518" algn="l" defTabSz="968837" rtl="0" eaLnBrk="1" latinLnBrk="0" hangingPunct="1">
      <a:defRPr sz="1300" kern="1200">
        <a:solidFill>
          <a:schemeClr val="tx1"/>
        </a:solidFill>
        <a:latin typeface="+mn-lt"/>
        <a:ea typeface="+mn-ea"/>
        <a:cs typeface="+mn-cs"/>
      </a:defRPr>
    </a:lvl7pPr>
    <a:lvl8pPr marL="3390938" algn="l" defTabSz="968837" rtl="0" eaLnBrk="1" latinLnBrk="0" hangingPunct="1">
      <a:defRPr sz="1300" kern="1200">
        <a:solidFill>
          <a:schemeClr val="tx1"/>
        </a:solidFill>
        <a:latin typeface="+mn-lt"/>
        <a:ea typeface="+mn-ea"/>
        <a:cs typeface="+mn-cs"/>
      </a:defRPr>
    </a:lvl8pPr>
    <a:lvl9pPr marL="3875358" algn="l" defTabSz="96883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1</a:t>
            </a:fld>
            <a:endParaRPr lang="en-US" dirty="0"/>
          </a:p>
        </p:txBody>
      </p:sp>
    </p:spTree>
    <p:extLst>
      <p:ext uri="{BB962C8B-B14F-4D97-AF65-F5344CB8AC3E}">
        <p14:creationId xmlns:p14="http://schemas.microsoft.com/office/powerpoint/2010/main" val="2696118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38</a:t>
            </a:fld>
            <a:endParaRPr lang="en-US" dirty="0"/>
          </a:p>
        </p:txBody>
      </p:sp>
    </p:spTree>
    <p:extLst>
      <p:ext uri="{BB962C8B-B14F-4D97-AF65-F5344CB8AC3E}">
        <p14:creationId xmlns:p14="http://schemas.microsoft.com/office/powerpoint/2010/main" val="735364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40</a:t>
            </a:fld>
            <a:endParaRPr lang="en-US" dirty="0"/>
          </a:p>
        </p:txBody>
      </p:sp>
    </p:spTree>
    <p:extLst>
      <p:ext uri="{BB962C8B-B14F-4D97-AF65-F5344CB8AC3E}">
        <p14:creationId xmlns:p14="http://schemas.microsoft.com/office/powerpoint/2010/main" val="2908132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42</a:t>
            </a:fld>
            <a:endParaRPr lang="en-US" dirty="0"/>
          </a:p>
        </p:txBody>
      </p:sp>
    </p:spTree>
    <p:extLst>
      <p:ext uri="{BB962C8B-B14F-4D97-AF65-F5344CB8AC3E}">
        <p14:creationId xmlns:p14="http://schemas.microsoft.com/office/powerpoint/2010/main" val="3971768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43</a:t>
            </a:fld>
            <a:endParaRPr lang="en-US" dirty="0"/>
          </a:p>
        </p:txBody>
      </p:sp>
    </p:spTree>
    <p:extLst>
      <p:ext uri="{BB962C8B-B14F-4D97-AF65-F5344CB8AC3E}">
        <p14:creationId xmlns:p14="http://schemas.microsoft.com/office/powerpoint/2010/main" val="1347717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44</a:t>
            </a:fld>
            <a:endParaRPr lang="en-US" dirty="0"/>
          </a:p>
        </p:txBody>
      </p:sp>
    </p:spTree>
    <p:extLst>
      <p:ext uri="{BB962C8B-B14F-4D97-AF65-F5344CB8AC3E}">
        <p14:creationId xmlns:p14="http://schemas.microsoft.com/office/powerpoint/2010/main" val="2275633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53</a:t>
            </a:fld>
            <a:endParaRPr lang="en-US" dirty="0"/>
          </a:p>
        </p:txBody>
      </p:sp>
    </p:spTree>
    <p:extLst>
      <p:ext uri="{BB962C8B-B14F-4D97-AF65-F5344CB8AC3E}">
        <p14:creationId xmlns:p14="http://schemas.microsoft.com/office/powerpoint/2010/main" val="2663862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6172260" y="3771946"/>
            <a:ext cx="169918" cy="184666"/>
          </a:xfrm>
        </p:spPr>
        <p:txBody>
          <a:bodyPr/>
          <a:lstStyle/>
          <a:p>
            <a:fld id="{B4C93C04-4EBF-46A6-A057-C3B164FDDA4F}" type="slidenum">
              <a:rPr lang="en-GB" smtClean="0"/>
              <a:t>67</a:t>
            </a:fld>
            <a:endParaRPr lang="en-GB"/>
          </a:p>
        </p:txBody>
      </p:sp>
    </p:spTree>
    <p:extLst>
      <p:ext uri="{BB962C8B-B14F-4D97-AF65-F5344CB8AC3E}">
        <p14:creationId xmlns:p14="http://schemas.microsoft.com/office/powerpoint/2010/main" val="857816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11</a:t>
            </a:fld>
            <a:endParaRPr lang="en-US" dirty="0"/>
          </a:p>
        </p:txBody>
      </p:sp>
    </p:spTree>
    <p:extLst>
      <p:ext uri="{BB962C8B-B14F-4D97-AF65-F5344CB8AC3E}">
        <p14:creationId xmlns:p14="http://schemas.microsoft.com/office/powerpoint/2010/main" val="164548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15</a:t>
            </a:fld>
            <a:endParaRPr lang="en-US" dirty="0"/>
          </a:p>
        </p:txBody>
      </p:sp>
    </p:spTree>
    <p:extLst>
      <p:ext uri="{BB962C8B-B14F-4D97-AF65-F5344CB8AC3E}">
        <p14:creationId xmlns:p14="http://schemas.microsoft.com/office/powerpoint/2010/main" val="17107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18</a:t>
            </a:fld>
            <a:endParaRPr lang="en-US" dirty="0"/>
          </a:p>
        </p:txBody>
      </p:sp>
    </p:spTree>
    <p:extLst>
      <p:ext uri="{BB962C8B-B14F-4D97-AF65-F5344CB8AC3E}">
        <p14:creationId xmlns:p14="http://schemas.microsoft.com/office/powerpoint/2010/main" val="423330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21</a:t>
            </a:fld>
            <a:endParaRPr lang="en-US" dirty="0"/>
          </a:p>
        </p:txBody>
      </p:sp>
    </p:spTree>
    <p:extLst>
      <p:ext uri="{BB962C8B-B14F-4D97-AF65-F5344CB8AC3E}">
        <p14:creationId xmlns:p14="http://schemas.microsoft.com/office/powerpoint/2010/main" val="3268490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23</a:t>
            </a:fld>
            <a:endParaRPr lang="en-US" dirty="0"/>
          </a:p>
        </p:txBody>
      </p:sp>
    </p:spTree>
    <p:extLst>
      <p:ext uri="{BB962C8B-B14F-4D97-AF65-F5344CB8AC3E}">
        <p14:creationId xmlns:p14="http://schemas.microsoft.com/office/powerpoint/2010/main" val="276942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27</a:t>
            </a:fld>
            <a:endParaRPr lang="en-US" dirty="0"/>
          </a:p>
        </p:txBody>
      </p:sp>
    </p:spTree>
    <p:extLst>
      <p:ext uri="{BB962C8B-B14F-4D97-AF65-F5344CB8AC3E}">
        <p14:creationId xmlns:p14="http://schemas.microsoft.com/office/powerpoint/2010/main" val="2485608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35</a:t>
            </a:fld>
            <a:endParaRPr lang="en-US" dirty="0"/>
          </a:p>
        </p:txBody>
      </p:sp>
    </p:spTree>
    <p:extLst>
      <p:ext uri="{BB962C8B-B14F-4D97-AF65-F5344CB8AC3E}">
        <p14:creationId xmlns:p14="http://schemas.microsoft.com/office/powerpoint/2010/main" val="403741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DB093BB4-79BE-49F4-8FF2-F8D7DB033991}" type="slidenum">
              <a:rPr lang="en-US" smtClean="0"/>
              <a:pPr>
                <a:defRPr/>
              </a:pPr>
              <a:t>36</a:t>
            </a:fld>
            <a:endParaRPr lang="en-US" dirty="0"/>
          </a:p>
        </p:txBody>
      </p:sp>
    </p:spTree>
    <p:extLst>
      <p:ext uri="{BB962C8B-B14F-4D97-AF65-F5344CB8AC3E}">
        <p14:creationId xmlns:p14="http://schemas.microsoft.com/office/powerpoint/2010/main" val="3768334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_v1">
    <p:spTree>
      <p:nvGrpSpPr>
        <p:cNvPr id="1" name=""/>
        <p:cNvGrpSpPr/>
        <p:nvPr/>
      </p:nvGrpSpPr>
      <p:grpSpPr>
        <a:xfrm>
          <a:off x="0" y="0"/>
          <a:ext cx="0" cy="0"/>
          <a:chOff x="0" y="0"/>
          <a:chExt cx="0" cy="0"/>
        </a:xfrm>
      </p:grpSpPr>
      <p:sp>
        <p:nvSpPr>
          <p:cNvPr id="45" name="Rechteck 15"/>
          <p:cNvSpPr/>
          <p:nvPr userDrawn="1"/>
        </p:nvSpPr>
        <p:spPr bwMode="auto">
          <a:xfrm>
            <a:off x="1" y="3906838"/>
            <a:ext cx="12226924" cy="2970212"/>
          </a:xfrm>
          <a:prstGeom prst="rect">
            <a:avLst/>
          </a:prstGeom>
          <a:solidFill>
            <a:schemeClr val="tx1"/>
          </a:solidFill>
          <a:ln>
            <a:noFill/>
          </a:ln>
          <a:effectLst/>
          <a:ex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marL="180000" marR="0" indent="-180000" algn="l" defTabSz="914400" rtl="0" eaLnBrk="1" fontAlgn="base" latinLnBrk="0" hangingPunct="1">
              <a:lnSpc>
                <a:spcPct val="100000"/>
              </a:lnSpc>
              <a:spcBef>
                <a:spcPts val="1200"/>
              </a:spcBef>
              <a:spcAft>
                <a:spcPct val="0"/>
              </a:spcAft>
              <a:buClr>
                <a:srgbClr val="F11A29"/>
              </a:buClr>
              <a:buSzTx/>
              <a:buFont typeface="Wingdings" pitchFamily="2" charset="2"/>
              <a:buChar char="§"/>
              <a:tabLst/>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87" name="Textplatzhalter 46"/>
          <p:cNvSpPr>
            <a:spLocks noGrp="1"/>
          </p:cNvSpPr>
          <p:nvPr>
            <p:ph type="body" sz="quarter" idx="11" hasCustomPrompt="1"/>
          </p:nvPr>
        </p:nvSpPr>
        <p:spPr>
          <a:xfrm>
            <a:off x="455723" y="4393931"/>
            <a:ext cx="9028800" cy="492443"/>
          </a:xfrm>
          <a:prstGeom prst="rect">
            <a:avLst/>
          </a:prstGeom>
        </p:spPr>
        <p:txBody>
          <a:bodyPr lIns="0" tIns="0" rIns="0" bIns="0" anchor="t">
            <a:spAutoFit/>
          </a:bodyPr>
          <a:lstStyle>
            <a:lvl1pPr marL="0" indent="0" algn="l">
              <a:spcBef>
                <a:spcPts val="1200"/>
              </a:spcBef>
              <a:buNone/>
              <a:defRPr sz="3200" b="1">
                <a:solidFill>
                  <a:schemeClr val="bg1"/>
                </a:solidFill>
              </a:defRPr>
            </a:lvl1pPr>
          </a:lstStyle>
          <a:p>
            <a:pPr lvl="0"/>
            <a:r>
              <a:rPr lang="en-US" noProof="0" dirty="0" smtClean="0"/>
              <a:t>Presentation title in Arial 32 pt., bold</a:t>
            </a:r>
          </a:p>
        </p:txBody>
      </p:sp>
      <p:sp>
        <p:nvSpPr>
          <p:cNvPr id="88" name="Textplatzhalter 46"/>
          <p:cNvSpPr>
            <a:spLocks noGrp="1"/>
          </p:cNvSpPr>
          <p:nvPr>
            <p:ph type="body" sz="quarter" idx="12" hasCustomPrompt="1"/>
          </p:nvPr>
        </p:nvSpPr>
        <p:spPr>
          <a:xfrm>
            <a:off x="474799" y="4933997"/>
            <a:ext cx="9008149" cy="307777"/>
          </a:xfrm>
          <a:prstGeom prst="rect">
            <a:avLst/>
          </a:prstGeom>
        </p:spPr>
        <p:txBody>
          <a:bodyPr lIns="0" tIns="0" rIns="0" bIns="0" anchor="ctr">
            <a:spAutoFit/>
          </a:bodyPr>
          <a:lstStyle>
            <a:lvl1pPr marL="0" indent="0" algn="l">
              <a:spcBef>
                <a:spcPts val="1200"/>
              </a:spcBef>
              <a:buNone/>
              <a:defRPr sz="2000" b="0">
                <a:solidFill>
                  <a:schemeClr val="bg1"/>
                </a:solidFill>
              </a:defRPr>
            </a:lvl1pPr>
          </a:lstStyle>
          <a:p>
            <a:pPr lvl="0"/>
            <a:r>
              <a:rPr lang="en-US" noProof="0" dirty="0" smtClean="0"/>
              <a:t>Subtitle in Arial 20 pt.</a:t>
            </a:r>
          </a:p>
        </p:txBody>
      </p:sp>
      <p:sp>
        <p:nvSpPr>
          <p:cNvPr id="89" name="Textplatzhalter 46"/>
          <p:cNvSpPr>
            <a:spLocks noGrp="1"/>
          </p:cNvSpPr>
          <p:nvPr>
            <p:ph type="body" sz="quarter" idx="13" hasCustomPrompt="1"/>
          </p:nvPr>
        </p:nvSpPr>
        <p:spPr>
          <a:xfrm>
            <a:off x="474799" y="5959335"/>
            <a:ext cx="7632000" cy="184666"/>
          </a:xfrm>
          <a:prstGeom prst="rect">
            <a:avLst/>
          </a:prstGeom>
        </p:spPr>
        <p:txBody>
          <a:bodyPr lIns="0" tIns="0" rIns="0" bIns="0" anchor="ctr">
            <a:spAutoFit/>
          </a:bodyPr>
          <a:lstStyle>
            <a:lvl1pPr marL="0" indent="0" algn="l">
              <a:spcBef>
                <a:spcPts val="1200"/>
              </a:spcBef>
              <a:buClr>
                <a:srgbClr val="0063AC"/>
              </a:buClr>
              <a:buFont typeface="Wingdings" pitchFamily="2" charset="2"/>
              <a:buNone/>
              <a:defRPr sz="1200" b="0" baseline="0">
                <a:solidFill>
                  <a:schemeClr val="bg1"/>
                </a:solidFill>
              </a:defRPr>
            </a:lvl1pPr>
          </a:lstStyle>
          <a:p>
            <a:pPr>
              <a:spcBef>
                <a:spcPts val="1200"/>
              </a:spcBef>
              <a:buClr>
                <a:srgbClr val="0063AC"/>
              </a:buClr>
              <a:buFont typeface="Wingdings" pitchFamily="2" charset="2"/>
              <a:buNone/>
              <a:defRPr/>
            </a:pPr>
            <a:r>
              <a:rPr lang="en-US" kern="0" noProof="0" dirty="0" smtClean="0">
                <a:solidFill>
                  <a:srgbClr val="FFFFFF"/>
                </a:solidFill>
                <a:latin typeface="+mn-lt"/>
                <a:cs typeface="Arial" charset="0"/>
              </a:rPr>
              <a:t>Introduction of the speaker</a:t>
            </a:r>
          </a:p>
        </p:txBody>
      </p:sp>
      <p:sp>
        <p:nvSpPr>
          <p:cNvPr id="3" name="Textplatzhalter 2"/>
          <p:cNvSpPr>
            <a:spLocks noGrp="1"/>
          </p:cNvSpPr>
          <p:nvPr>
            <p:ph type="body" sz="quarter" idx="14" hasCustomPrompt="1"/>
          </p:nvPr>
        </p:nvSpPr>
        <p:spPr>
          <a:xfrm>
            <a:off x="474799" y="6301377"/>
            <a:ext cx="7632000" cy="184666"/>
          </a:xfrm>
          <a:prstGeom prst="rect">
            <a:avLst/>
          </a:prstGeom>
        </p:spPr>
        <p:txBody>
          <a:bodyPr lIns="0" tIns="0" rIns="0" bIns="0" anchor="ctr" anchorCtr="0">
            <a:spAutoFit/>
          </a:bodyPr>
          <a:lstStyle>
            <a:lvl1pPr marL="0" indent="0">
              <a:spcBef>
                <a:spcPts val="1200"/>
              </a:spcBef>
              <a:buClr>
                <a:srgbClr val="0063AC"/>
              </a:buClr>
              <a:buFont typeface="Wingdings" pitchFamily="2" charset="2"/>
              <a:buNone/>
              <a:defRPr lang="de-DE" sz="1200" b="0" kern="0" baseline="0">
                <a:solidFill>
                  <a:srgbClr val="FFFFFF"/>
                </a:solidFill>
                <a:latin typeface="+mn-lt"/>
                <a:ea typeface="+mn-ea"/>
                <a:cs typeface="Arial" charset="0"/>
              </a:defRPr>
            </a:lvl1pPr>
          </a:lstStyle>
          <a:p>
            <a:pPr>
              <a:spcBef>
                <a:spcPts val="1200"/>
              </a:spcBef>
              <a:buClr>
                <a:srgbClr val="0063AC"/>
              </a:buClr>
              <a:buFont typeface="Wingdings" pitchFamily="2" charset="2"/>
              <a:buNone/>
              <a:defRPr/>
            </a:pPr>
            <a:r>
              <a:rPr lang="en-US" kern="0" noProof="0" dirty="0" smtClean="0">
                <a:solidFill>
                  <a:srgbClr val="FFFFFF"/>
                </a:solidFill>
                <a:latin typeface="+mn-lt"/>
                <a:cs typeface="Arial" charset="0"/>
              </a:rPr>
              <a:t>Place, date, et cetera in Arial 12 pt.</a:t>
            </a:r>
            <a:endParaRPr lang="en-US" kern="0" noProof="0" dirty="0">
              <a:solidFill>
                <a:srgbClr val="FFFFFF"/>
              </a:solidFill>
              <a:latin typeface="+mn-lt"/>
              <a:cs typeface="Arial" charset="0"/>
            </a:endParaRPr>
          </a:p>
        </p:txBody>
      </p:sp>
      <p:pic>
        <p:nvPicPr>
          <p:cNvPr id="12" name="Grafik 11"/>
          <p:cNvPicPr>
            <a:picLocks noChangeAspect="1"/>
          </p:cNvPicPr>
          <p:nvPr userDrawn="1"/>
        </p:nvPicPr>
        <p:blipFill rotWithShape="1">
          <a:blip r:embed="rId2">
            <a:extLst>
              <a:ext uri="{28A0092B-C50C-407E-A947-70E740481C1C}">
                <a14:useLocalDpi xmlns:a14="http://schemas.microsoft.com/office/drawing/2010/main"/>
              </a:ext>
            </a:extLst>
          </a:blip>
          <a:srcRect t="111" r="202" b="43170"/>
          <a:stretch/>
        </p:blipFill>
        <p:spPr>
          <a:xfrm>
            <a:off x="-1" y="613"/>
            <a:ext cx="12226925" cy="3907764"/>
          </a:xfrm>
          <a:prstGeom prst="rect">
            <a:avLst/>
          </a:prstGeom>
        </p:spPr>
      </p:pic>
      <p:grpSp>
        <p:nvGrpSpPr>
          <p:cNvPr id="13" name="Gruppieren 12"/>
          <p:cNvGrpSpPr/>
          <p:nvPr userDrawn="1"/>
        </p:nvGrpSpPr>
        <p:grpSpPr>
          <a:xfrm>
            <a:off x="1" y="-10375"/>
            <a:ext cx="8421618" cy="3918752"/>
            <a:chOff x="-30732" y="-10459"/>
            <a:chExt cx="8479234" cy="3951205"/>
          </a:xfrm>
        </p:grpSpPr>
        <p:sp>
          <p:nvSpPr>
            <p:cNvPr id="14" name="Freeform 46"/>
            <p:cNvSpPr>
              <a:spLocks/>
            </p:cNvSpPr>
            <p:nvPr/>
          </p:nvSpPr>
          <p:spPr bwMode="auto">
            <a:xfrm>
              <a:off x="6107113" y="-10459"/>
              <a:ext cx="2341389" cy="3949653"/>
            </a:xfrm>
            <a:custGeom>
              <a:avLst/>
              <a:gdLst>
                <a:gd name="T0" fmla="*/ 966 w 966"/>
                <a:gd name="T1" fmla="*/ 0 h 1623"/>
                <a:gd name="T2" fmla="*/ 683 w 966"/>
                <a:gd name="T3" fmla="*/ 0 h 1623"/>
                <a:gd name="T4" fmla="*/ 482 w 966"/>
                <a:gd name="T5" fmla="*/ 477 h 1623"/>
                <a:gd name="T6" fmla="*/ 281 w 966"/>
                <a:gd name="T7" fmla="*/ 0 h 1623"/>
                <a:gd name="T8" fmla="*/ 0 w 966"/>
                <a:gd name="T9" fmla="*/ 0 h 1623"/>
                <a:gd name="T10" fmla="*/ 343 w 966"/>
                <a:gd name="T11" fmla="*/ 810 h 1623"/>
                <a:gd name="T12" fmla="*/ 0 w 966"/>
                <a:gd name="T13" fmla="*/ 1623 h 1623"/>
                <a:gd name="T14" fmla="*/ 281 w 966"/>
                <a:gd name="T15" fmla="*/ 1623 h 1623"/>
                <a:gd name="T16" fmla="*/ 482 w 966"/>
                <a:gd name="T17" fmla="*/ 1145 h 1623"/>
                <a:gd name="T18" fmla="*/ 683 w 966"/>
                <a:gd name="T19" fmla="*/ 1623 h 1623"/>
                <a:gd name="T20" fmla="*/ 966 w 966"/>
                <a:gd name="T21" fmla="*/ 1623 h 1623"/>
                <a:gd name="T22" fmla="*/ 624 w 966"/>
                <a:gd name="T23" fmla="*/ 810 h 1623"/>
                <a:gd name="T24" fmla="*/ 966 w 966"/>
                <a:gd name="T25" fmla="*/ 0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6" h="1623">
                  <a:moveTo>
                    <a:pt x="966" y="0"/>
                  </a:moveTo>
                  <a:lnTo>
                    <a:pt x="683" y="0"/>
                  </a:lnTo>
                  <a:lnTo>
                    <a:pt x="482" y="477"/>
                  </a:lnTo>
                  <a:lnTo>
                    <a:pt x="281" y="0"/>
                  </a:lnTo>
                  <a:lnTo>
                    <a:pt x="0" y="0"/>
                  </a:lnTo>
                  <a:lnTo>
                    <a:pt x="343" y="810"/>
                  </a:lnTo>
                  <a:lnTo>
                    <a:pt x="0" y="1623"/>
                  </a:lnTo>
                  <a:lnTo>
                    <a:pt x="281" y="1623"/>
                  </a:lnTo>
                  <a:lnTo>
                    <a:pt x="482" y="1145"/>
                  </a:lnTo>
                  <a:lnTo>
                    <a:pt x="683" y="1623"/>
                  </a:lnTo>
                  <a:lnTo>
                    <a:pt x="966" y="1623"/>
                  </a:lnTo>
                  <a:lnTo>
                    <a:pt x="624" y="810"/>
                  </a:lnTo>
                  <a:lnTo>
                    <a:pt x="96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5" name="Rectangle 6"/>
            <p:cNvSpPr>
              <a:spLocks noChangeArrowheads="1"/>
            </p:cNvSpPr>
            <p:nvPr/>
          </p:nvSpPr>
          <p:spPr bwMode="auto">
            <a:xfrm>
              <a:off x="-30732" y="3368677"/>
              <a:ext cx="5843991" cy="572069"/>
            </a:xfrm>
            <a:prstGeom prst="rect">
              <a:avLst/>
            </a:prstGeom>
            <a:solidFill>
              <a:schemeClr val="tx2"/>
            </a:solidFill>
            <a:ln>
              <a:noFill/>
            </a:ln>
            <a:effectLst/>
            <a:extLst/>
          </p:spPr>
          <p:txBody>
            <a:bodyPr wrap="none" lIns="0" tIns="0" rIns="0" bIns="0" anchor="ctr"/>
            <a:lstStyle>
              <a:lvl1pPr algn="ctr" eaLnBrk="0" hangingPunct="0">
                <a:lnSpc>
                  <a:spcPct val="90000"/>
                </a:lnSpc>
                <a:spcBef>
                  <a:spcPct val="30000"/>
                </a:spcBef>
                <a:buClr>
                  <a:schemeClr val="tx2"/>
                </a:buClr>
                <a:buFont typeface="Wingdings" pitchFamily="2" charset="2"/>
                <a:defRPr>
                  <a:solidFill>
                    <a:schemeClr val="tx1"/>
                  </a:solidFill>
                  <a:latin typeface="Arial" charset="0"/>
                </a:defRPr>
              </a:lvl1pPr>
              <a:lvl2pPr marL="742950" indent="-285750" algn="ctr" eaLnBrk="0" hangingPunct="0">
                <a:lnSpc>
                  <a:spcPct val="90000"/>
                </a:lnSpc>
                <a:spcBef>
                  <a:spcPct val="30000"/>
                </a:spcBef>
                <a:buClr>
                  <a:schemeClr val="tx2"/>
                </a:buClr>
                <a:buFont typeface="Wingdings" pitchFamily="2" charset="2"/>
                <a:defRPr>
                  <a:solidFill>
                    <a:schemeClr val="tx1"/>
                  </a:solidFill>
                  <a:latin typeface="Arial" charset="0"/>
                </a:defRPr>
              </a:lvl2pPr>
              <a:lvl3pPr marL="1143000" indent="-228600" algn="ctr" eaLnBrk="0" hangingPunct="0">
                <a:lnSpc>
                  <a:spcPct val="90000"/>
                </a:lnSpc>
                <a:spcBef>
                  <a:spcPct val="30000"/>
                </a:spcBef>
                <a:buClr>
                  <a:schemeClr val="tx2"/>
                </a:buClr>
                <a:buFont typeface="Wingdings" pitchFamily="2" charset="2"/>
                <a:defRPr>
                  <a:solidFill>
                    <a:schemeClr val="tx1"/>
                  </a:solidFill>
                  <a:latin typeface="Arial" charset="0"/>
                </a:defRPr>
              </a:lvl3pPr>
              <a:lvl4pPr marL="1600200" indent="-228600" algn="ctr" eaLnBrk="0" hangingPunct="0">
                <a:lnSpc>
                  <a:spcPct val="90000"/>
                </a:lnSpc>
                <a:spcBef>
                  <a:spcPct val="30000"/>
                </a:spcBef>
                <a:buClr>
                  <a:schemeClr val="tx2"/>
                </a:buClr>
                <a:buFont typeface="Wingdings" pitchFamily="2" charset="2"/>
                <a:defRPr>
                  <a:solidFill>
                    <a:schemeClr val="tx1"/>
                  </a:solidFill>
                  <a:latin typeface="Arial" charset="0"/>
                </a:defRPr>
              </a:lvl4pPr>
              <a:lvl5pPr marL="2057400" indent="-228600" algn="ctr" eaLnBrk="0" hangingPunct="0">
                <a:lnSpc>
                  <a:spcPct val="90000"/>
                </a:lnSpc>
                <a:spcBef>
                  <a:spcPct val="30000"/>
                </a:spcBef>
                <a:buClr>
                  <a:schemeClr val="tx2"/>
                </a:buClr>
                <a:buFont typeface="Wingdings" pitchFamily="2" charset="2"/>
                <a:defRPr>
                  <a:solidFill>
                    <a:schemeClr val="tx1"/>
                  </a:solidFill>
                  <a:latin typeface="Arial" charset="0"/>
                </a:defRPr>
              </a:lvl5pPr>
              <a:lvl6pPr marL="2514600" indent="-228600" algn="ctr" eaLnBrk="0" fontAlgn="base" hangingPunct="0">
                <a:lnSpc>
                  <a:spcPct val="90000"/>
                </a:lnSpc>
                <a:spcBef>
                  <a:spcPct val="30000"/>
                </a:spcBef>
                <a:spcAft>
                  <a:spcPct val="0"/>
                </a:spcAft>
                <a:buClr>
                  <a:schemeClr val="tx2"/>
                </a:buClr>
                <a:buFont typeface="Wingdings" pitchFamily="2" charset="2"/>
                <a:defRPr>
                  <a:solidFill>
                    <a:schemeClr val="tx1"/>
                  </a:solidFill>
                  <a:latin typeface="Arial" charset="0"/>
                </a:defRPr>
              </a:lvl6pPr>
              <a:lvl7pPr marL="2971800" indent="-228600" algn="ctr" eaLnBrk="0" fontAlgn="base" hangingPunct="0">
                <a:lnSpc>
                  <a:spcPct val="90000"/>
                </a:lnSpc>
                <a:spcBef>
                  <a:spcPct val="30000"/>
                </a:spcBef>
                <a:spcAft>
                  <a:spcPct val="0"/>
                </a:spcAft>
                <a:buClr>
                  <a:schemeClr val="tx2"/>
                </a:buClr>
                <a:buFont typeface="Wingdings" pitchFamily="2" charset="2"/>
                <a:defRPr>
                  <a:solidFill>
                    <a:schemeClr val="tx1"/>
                  </a:solidFill>
                  <a:latin typeface="Arial" charset="0"/>
                </a:defRPr>
              </a:lvl7pPr>
              <a:lvl8pPr marL="3429000" indent="-228600" algn="ctr" eaLnBrk="0" fontAlgn="base" hangingPunct="0">
                <a:lnSpc>
                  <a:spcPct val="90000"/>
                </a:lnSpc>
                <a:spcBef>
                  <a:spcPct val="30000"/>
                </a:spcBef>
                <a:spcAft>
                  <a:spcPct val="0"/>
                </a:spcAft>
                <a:buClr>
                  <a:schemeClr val="tx2"/>
                </a:buClr>
                <a:buFont typeface="Wingdings" pitchFamily="2" charset="2"/>
                <a:defRPr>
                  <a:solidFill>
                    <a:schemeClr val="tx1"/>
                  </a:solidFill>
                  <a:latin typeface="Arial" charset="0"/>
                </a:defRPr>
              </a:lvl8pPr>
              <a:lvl9pPr marL="3886200" indent="-228600" algn="ctr" eaLnBrk="0" fontAlgn="base" hangingPunct="0">
                <a:lnSpc>
                  <a:spcPct val="90000"/>
                </a:lnSpc>
                <a:spcBef>
                  <a:spcPct val="30000"/>
                </a:spcBef>
                <a:spcAft>
                  <a:spcPct val="0"/>
                </a:spcAft>
                <a:buClr>
                  <a:schemeClr val="tx2"/>
                </a:buClr>
                <a:buFont typeface="Wingdings" pitchFamily="2" charset="2"/>
                <a:defRPr>
                  <a:solidFill>
                    <a:schemeClr val="tx1"/>
                  </a:solidFill>
                  <a:latin typeface="Arial" charset="0"/>
                </a:defRPr>
              </a:lvl9pPr>
            </a:lstStyle>
            <a:p>
              <a:pPr eaLnBrk="1" hangingPunct="1">
                <a:defRPr/>
              </a:pPr>
              <a:endParaRPr lang="en-US" altLang="de-DE" noProof="0" dirty="0" smtClean="0"/>
            </a:p>
          </p:txBody>
        </p:sp>
      </p:grpSp>
      <p:pic>
        <p:nvPicPr>
          <p:cNvPr id="16" name="Grafik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14151" y="493034"/>
            <a:ext cx="2123824" cy="830124"/>
          </a:xfrm>
          <a:prstGeom prst="rect">
            <a:avLst/>
          </a:prstGeom>
        </p:spPr>
      </p:pic>
      <p:sp>
        <p:nvSpPr>
          <p:cNvPr id="5" name="Fußzeilenplatzhalter 4"/>
          <p:cNvSpPr>
            <a:spLocks noGrp="1"/>
          </p:cNvSpPr>
          <p:nvPr>
            <p:ph type="ftr" sz="quarter" idx="16"/>
          </p:nvPr>
        </p:nvSpPr>
        <p:spPr/>
        <p:txBody>
          <a:bodyPr/>
          <a:lstStyle/>
          <a:p>
            <a:endParaRPr lang="en-US" noProof="0" dirty="0"/>
          </a:p>
        </p:txBody>
      </p:sp>
    </p:spTree>
    <p:extLst>
      <p:ext uri="{BB962C8B-B14F-4D97-AF65-F5344CB8AC3E}">
        <p14:creationId xmlns:p14="http://schemas.microsoft.com/office/powerpoint/2010/main" val="3908294404"/>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ic chart ">
    <p:spTree>
      <p:nvGrpSpPr>
        <p:cNvPr id="1" name=""/>
        <p:cNvGrpSpPr/>
        <p:nvPr/>
      </p:nvGrpSpPr>
      <p:grpSpPr>
        <a:xfrm>
          <a:off x="0" y="0"/>
          <a:ext cx="0" cy="0"/>
          <a:chOff x="0" y="0"/>
          <a:chExt cx="0" cy="0"/>
        </a:xfrm>
      </p:grpSpPr>
      <p:sp>
        <p:nvSpPr>
          <p:cNvPr id="13" name="Textplatzhalter 2"/>
          <p:cNvSpPr>
            <a:spLocks noGrp="1"/>
          </p:cNvSpPr>
          <p:nvPr>
            <p:ph type="body" sz="quarter" idx="10" hasCustomPrompt="1"/>
          </p:nvPr>
        </p:nvSpPr>
        <p:spPr>
          <a:xfrm>
            <a:off x="475343" y="433138"/>
            <a:ext cx="8961535" cy="461962"/>
          </a:xfrm>
          <a:prstGeom prst="rect">
            <a:avLst/>
          </a:prstGeom>
        </p:spPr>
        <p:txBody>
          <a:bodyPr lIns="0" tIns="45691" rIns="91382" bIns="45691" anchor="ctr"/>
          <a:lstStyle>
            <a:lvl1pPr marL="0" indent="0" algn="l" rtl="0" fontAlgn="base">
              <a:lnSpc>
                <a:spcPct val="100000"/>
              </a:lnSpc>
              <a:spcBef>
                <a:spcPts val="1200"/>
              </a:spcBef>
              <a:spcAft>
                <a:spcPct val="0"/>
              </a:spcAft>
              <a:buNone/>
              <a:defRPr lang="de-DE" sz="2800" b="1" kern="0" dirty="0" smtClean="0">
                <a:solidFill>
                  <a:srgbClr val="1A1A18"/>
                </a:solidFill>
                <a:latin typeface="Arial" charset="0"/>
                <a:ea typeface="+mn-ea"/>
                <a:cs typeface="Arial" charset="0"/>
              </a:defRPr>
            </a:lvl1pPr>
            <a:lvl2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2pPr>
            <a:lvl3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3pPr>
            <a:lvl4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4pPr>
            <a:lvl5pPr algn="l" rtl="0" fontAlgn="base">
              <a:lnSpc>
                <a:spcPts val="3595"/>
              </a:lnSpc>
              <a:spcBef>
                <a:spcPts val="1200"/>
              </a:spcBef>
              <a:spcAft>
                <a:spcPct val="0"/>
              </a:spcAft>
              <a:defRPr lang="en-US" sz="3200" b="1" kern="0" dirty="0">
                <a:solidFill>
                  <a:srgbClr val="1A1A18"/>
                </a:solidFill>
                <a:latin typeface="Arial" charset="0"/>
                <a:ea typeface="+mn-ea"/>
                <a:cs typeface="Arial" charset="0"/>
              </a:defRPr>
            </a:lvl5pPr>
          </a:lstStyle>
          <a:p>
            <a:pPr lvl="0"/>
            <a:r>
              <a:rPr lang="en-US" noProof="0" dirty="0" smtClean="0"/>
              <a:t>Headline, 28 pt.</a:t>
            </a:r>
          </a:p>
        </p:txBody>
      </p:sp>
      <p:sp>
        <p:nvSpPr>
          <p:cNvPr id="11" name="Rechteck 10"/>
          <p:cNvSpPr/>
          <p:nvPr userDrawn="1"/>
        </p:nvSpPr>
        <p:spPr bwMode="auto">
          <a:xfrm>
            <a:off x="486472" y="6331745"/>
            <a:ext cx="564909" cy="611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3" name="Diagrammplatzhalter 2"/>
          <p:cNvSpPr>
            <a:spLocks noGrp="1"/>
          </p:cNvSpPr>
          <p:nvPr>
            <p:ph type="chart" sz="quarter" idx="17" hasCustomPrompt="1"/>
          </p:nvPr>
        </p:nvSpPr>
        <p:spPr>
          <a:xfrm>
            <a:off x="485674" y="2235813"/>
            <a:ext cx="11251611" cy="3979250"/>
          </a:xfrm>
          <a:prstGeom prst="rect">
            <a:avLst/>
          </a:prstGeom>
        </p:spPr>
        <p:txBody>
          <a:bodyPr anchor="ctr"/>
          <a:lstStyle>
            <a:lvl1pPr marL="0" indent="0" algn="ctr">
              <a:buNone/>
              <a:defRPr/>
            </a:lvl1pPr>
          </a:lstStyle>
          <a:p>
            <a:r>
              <a:rPr lang="en-US" noProof="0" dirty="0" smtClean="0"/>
              <a:t>Placeholder Diagram</a:t>
            </a:r>
            <a:endParaRPr lang="en-US" noProof="0" dirty="0"/>
          </a:p>
        </p:txBody>
      </p:sp>
      <p:sp>
        <p:nvSpPr>
          <p:cNvPr id="16" name="Textplatzhalter 2"/>
          <p:cNvSpPr>
            <a:spLocks noGrp="1"/>
          </p:cNvSpPr>
          <p:nvPr>
            <p:ph type="body" sz="quarter" idx="12" hasCustomPrompt="1"/>
          </p:nvPr>
        </p:nvSpPr>
        <p:spPr>
          <a:xfrm>
            <a:off x="486470" y="1582739"/>
            <a:ext cx="11250806" cy="473075"/>
          </a:xfrm>
          <a:prstGeom prst="rect">
            <a:avLst/>
          </a:prstGeom>
          <a:solidFill>
            <a:schemeClr val="tx2"/>
          </a:solidFill>
        </p:spPr>
        <p:txBody>
          <a:bodyPr lIns="180000" tIns="180000" rIns="180000" bIns="180000" anchor="ctr"/>
          <a:lstStyle>
            <a:lvl1pPr marL="0" indent="0">
              <a:spcBef>
                <a:spcPts val="1200"/>
              </a:spcBef>
              <a:buNone/>
              <a:defRPr sz="1800" b="1">
                <a:solidFill>
                  <a:schemeClr val="bg1"/>
                </a:solidFill>
              </a:defRPr>
            </a:lvl1pPr>
          </a:lstStyle>
          <a:p>
            <a:pPr lvl="0"/>
            <a:r>
              <a:rPr lang="en-US" noProof="0" dirty="0" smtClean="0"/>
              <a:t>Title in Arial 18 pt., bold</a:t>
            </a:r>
            <a:endParaRPr lang="en-US" noProof="0" dirty="0"/>
          </a:p>
        </p:txBody>
      </p:sp>
      <p:sp>
        <p:nvSpPr>
          <p:cNvPr id="4" name="Datumsplatzhalter 3"/>
          <p:cNvSpPr>
            <a:spLocks noGrp="1"/>
          </p:cNvSpPr>
          <p:nvPr>
            <p:ph type="dt" sz="half" idx="18"/>
          </p:nvPr>
        </p:nvSpPr>
        <p:spPr/>
        <p:txBody>
          <a:bodyPr/>
          <a:lstStyle/>
          <a:p>
            <a:endParaRPr lang="en-US" noProof="0" dirty="0"/>
          </a:p>
        </p:txBody>
      </p:sp>
      <p:sp>
        <p:nvSpPr>
          <p:cNvPr id="5" name="Fußzeilenplatzhalter 4"/>
          <p:cNvSpPr>
            <a:spLocks noGrp="1"/>
          </p:cNvSpPr>
          <p:nvPr>
            <p:ph type="ftr" sz="quarter" idx="19"/>
          </p:nvPr>
        </p:nvSpPr>
        <p:spPr/>
        <p:txBody>
          <a:bodyPr/>
          <a:lstStyle/>
          <a:p>
            <a:endParaRPr lang="en-US" noProof="0" dirty="0"/>
          </a:p>
        </p:txBody>
      </p:sp>
      <p:sp>
        <p:nvSpPr>
          <p:cNvPr id="6" name="Foliennummernplatzhalter 5"/>
          <p:cNvSpPr>
            <a:spLocks noGrp="1"/>
          </p:cNvSpPr>
          <p:nvPr>
            <p:ph type="sldNum" sz="quarter" idx="20"/>
          </p:nvPr>
        </p:nvSpPr>
        <p:spPr/>
        <p:txBody>
          <a:bodyPr/>
          <a:lstStyle/>
          <a:p>
            <a:fld id="{87F334AE-4EAC-4C2D-A638-92A76F09FCC4}" type="slidenum">
              <a:rPr lang="en-US" noProof="0" smtClean="0"/>
              <a:pPr/>
              <a:t>‹#›</a:t>
            </a:fld>
            <a:endParaRPr lang="en-US" noProof="0" dirty="0"/>
          </a:p>
        </p:txBody>
      </p:sp>
    </p:spTree>
    <p:extLst>
      <p:ext uri="{BB962C8B-B14F-4D97-AF65-F5344CB8AC3E}">
        <p14:creationId xmlns:p14="http://schemas.microsoft.com/office/powerpoint/2010/main" val="3528363182"/>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ghlight Chart with takeaway 2">
    <p:spTree>
      <p:nvGrpSpPr>
        <p:cNvPr id="1" name=""/>
        <p:cNvGrpSpPr/>
        <p:nvPr/>
      </p:nvGrpSpPr>
      <p:grpSpPr>
        <a:xfrm>
          <a:off x="0" y="0"/>
          <a:ext cx="0" cy="0"/>
          <a:chOff x="0" y="0"/>
          <a:chExt cx="0" cy="0"/>
        </a:xfrm>
      </p:grpSpPr>
      <p:sp>
        <p:nvSpPr>
          <p:cNvPr id="13" name="Bildplatzhalter 2"/>
          <p:cNvSpPr>
            <a:spLocks noGrp="1"/>
          </p:cNvSpPr>
          <p:nvPr>
            <p:ph type="pic" sz="quarter" idx="21" hasCustomPrompt="1"/>
          </p:nvPr>
        </p:nvSpPr>
        <p:spPr>
          <a:xfrm>
            <a:off x="8104649" y="0"/>
            <a:ext cx="4122275" cy="6877050"/>
          </a:xfrm>
          <a:prstGeom prst="rect">
            <a:avLst/>
          </a:prstGeom>
          <a:solidFill>
            <a:schemeClr val="accent2"/>
          </a:solidFill>
        </p:spPr>
        <p:txBody>
          <a:bodyPr anchor="ctr"/>
          <a:lstStyle>
            <a:lvl1pPr marL="0" indent="0" algn="ctr">
              <a:buNone/>
              <a:defRPr/>
            </a:lvl1pPr>
          </a:lstStyle>
          <a:p>
            <a:r>
              <a:rPr lang="en-US" noProof="0" dirty="0" smtClean="0"/>
              <a:t>Image/Artwork</a:t>
            </a:r>
          </a:p>
          <a:p>
            <a:r>
              <a:rPr lang="en-US" noProof="0" dirty="0" smtClean="0"/>
              <a:t>Height: 19.1 cm</a:t>
            </a:r>
            <a:br>
              <a:rPr lang="en-US" noProof="0" dirty="0" smtClean="0"/>
            </a:br>
            <a:r>
              <a:rPr lang="en-US" noProof="0" dirty="0" smtClean="0"/>
              <a:t>Width: 11.45 cm</a:t>
            </a:r>
          </a:p>
        </p:txBody>
      </p:sp>
      <p:sp>
        <p:nvSpPr>
          <p:cNvPr id="4" name="Rechteck 3"/>
          <p:cNvSpPr/>
          <p:nvPr userDrawn="1"/>
        </p:nvSpPr>
        <p:spPr bwMode="auto">
          <a:xfrm>
            <a:off x="0" y="0"/>
            <a:ext cx="7850285" cy="6877050"/>
          </a:xfrm>
          <a:prstGeom prst="rect">
            <a:avLst/>
          </a:prstGeom>
          <a:solidFill>
            <a:schemeClr val="bg1"/>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64" name="Textplatzhalter 62"/>
          <p:cNvSpPr>
            <a:spLocks noGrp="1"/>
          </p:cNvSpPr>
          <p:nvPr>
            <p:ph type="body" sz="quarter" idx="17" hasCustomPrompt="1"/>
          </p:nvPr>
        </p:nvSpPr>
        <p:spPr>
          <a:xfrm>
            <a:off x="450139" y="2239964"/>
            <a:ext cx="6812166" cy="555625"/>
          </a:xfrm>
          <a:prstGeom prst="rect">
            <a:avLst/>
          </a:prstGeom>
        </p:spPr>
        <p:txBody>
          <a:bodyPr lIns="0"/>
          <a:lstStyle>
            <a:lvl1pPr marL="0" indent="0">
              <a:spcBef>
                <a:spcPts val="1200"/>
              </a:spcBef>
              <a:spcAft>
                <a:spcPts val="0"/>
              </a:spcAft>
              <a:buNone/>
              <a:defRPr sz="3600" b="1"/>
            </a:lvl1pPr>
          </a:lstStyle>
          <a:p>
            <a:pPr lvl="0"/>
            <a:r>
              <a:rPr lang="en-US" noProof="0" dirty="0" smtClean="0"/>
              <a:t>Headline Arial 36 pt., bold</a:t>
            </a:r>
            <a:endParaRPr lang="en-US" noProof="0" dirty="0"/>
          </a:p>
        </p:txBody>
      </p:sp>
      <p:sp>
        <p:nvSpPr>
          <p:cNvPr id="44" name="Rechteck 43"/>
          <p:cNvSpPr/>
          <p:nvPr userDrawn="1"/>
        </p:nvSpPr>
        <p:spPr bwMode="auto">
          <a:xfrm>
            <a:off x="486472" y="6331745"/>
            <a:ext cx="564909" cy="611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6" name="Textplatzhalter 5"/>
          <p:cNvSpPr>
            <a:spLocks noGrp="1"/>
          </p:cNvSpPr>
          <p:nvPr>
            <p:ph type="body" sz="quarter" idx="18" hasCustomPrompt="1"/>
          </p:nvPr>
        </p:nvSpPr>
        <p:spPr>
          <a:xfrm>
            <a:off x="486472" y="3203126"/>
            <a:ext cx="8215931" cy="752400"/>
          </a:xfrm>
          <a:prstGeom prst="rect">
            <a:avLst/>
          </a:prstGeom>
          <a:solidFill>
            <a:srgbClr val="F11A29"/>
          </a:solidFill>
        </p:spPr>
        <p:txBody>
          <a:bodyPr lIns="360000" tIns="108000" rIns="108000" bIns="108000" anchor="ctr"/>
          <a:lstStyle>
            <a:lvl1pPr marL="0" indent="0" algn="l">
              <a:spcBef>
                <a:spcPts val="1200"/>
              </a:spcBef>
              <a:spcAft>
                <a:spcPts val="0"/>
              </a:spcAft>
              <a:buNone/>
              <a:defRPr sz="1800" b="1" baseline="0">
                <a:solidFill>
                  <a:schemeClr val="bg1"/>
                </a:solidFill>
              </a:defRPr>
            </a:lvl1pPr>
            <a:lvl2pPr marL="190068" indent="0">
              <a:buNone/>
              <a:defRPr sz="1800"/>
            </a:lvl2pPr>
            <a:lvl3pPr marL="381819" indent="0">
              <a:buNone/>
              <a:defRPr sz="1800"/>
            </a:lvl3pPr>
            <a:lvl4pPr marL="573566" indent="0">
              <a:buNone/>
              <a:defRPr sz="1800"/>
            </a:lvl4pPr>
            <a:lvl5pPr marL="763635" indent="0">
              <a:buNone/>
              <a:defRPr sz="1800"/>
            </a:lvl5pPr>
          </a:lstStyle>
          <a:p>
            <a:pPr lvl="0"/>
            <a:r>
              <a:rPr lang="en-US" noProof="0" dirty="0" smtClean="0"/>
              <a:t>Take away message in Arial 18 pt., bold</a:t>
            </a:r>
          </a:p>
        </p:txBody>
      </p:sp>
      <p:sp>
        <p:nvSpPr>
          <p:cNvPr id="50" name="Textplatzhalter 5"/>
          <p:cNvSpPr>
            <a:spLocks noGrp="1"/>
          </p:cNvSpPr>
          <p:nvPr>
            <p:ph type="body" sz="quarter" idx="19" hasCustomPrompt="1"/>
          </p:nvPr>
        </p:nvSpPr>
        <p:spPr>
          <a:xfrm>
            <a:off x="486472" y="5068151"/>
            <a:ext cx="8215931" cy="752400"/>
          </a:xfrm>
          <a:prstGeom prst="rect">
            <a:avLst/>
          </a:prstGeom>
          <a:solidFill>
            <a:srgbClr val="F11A29"/>
          </a:solidFill>
        </p:spPr>
        <p:txBody>
          <a:bodyPr lIns="360000" tIns="108000" rIns="108000" bIns="108000" anchor="ctr"/>
          <a:lstStyle>
            <a:lvl1pPr marL="0" marR="0" indent="0" algn="l" defTabSz="914400" rtl="0" eaLnBrk="0" fontAlgn="base" latinLnBrk="0" hangingPunct="0">
              <a:lnSpc>
                <a:spcPct val="100000"/>
              </a:lnSpc>
              <a:spcBef>
                <a:spcPts val="1200"/>
              </a:spcBef>
              <a:spcAft>
                <a:spcPts val="0"/>
              </a:spcAft>
              <a:buClr>
                <a:schemeClr val="tx2"/>
              </a:buClr>
              <a:buSzTx/>
              <a:buFont typeface="Wingdings" pitchFamily="2" charset="2"/>
              <a:buNone/>
              <a:tabLst/>
              <a:defRPr sz="1800" b="1" baseline="0">
                <a:solidFill>
                  <a:schemeClr val="bg1"/>
                </a:solidFill>
              </a:defRPr>
            </a:lvl1pPr>
            <a:lvl2pPr marL="190068" indent="0">
              <a:buNone/>
              <a:defRPr sz="1800"/>
            </a:lvl2pPr>
            <a:lvl3pPr marL="381819" indent="0">
              <a:buNone/>
              <a:defRPr sz="1800"/>
            </a:lvl3pPr>
            <a:lvl4pPr marL="573566" indent="0">
              <a:buNone/>
              <a:defRPr sz="1800"/>
            </a:lvl4pPr>
            <a:lvl5pPr marL="763635" indent="0">
              <a:buNone/>
              <a:defRPr sz="1800"/>
            </a:lvl5pPr>
          </a:lstStyle>
          <a:p>
            <a:pPr lvl="0"/>
            <a:r>
              <a:rPr lang="en-US" noProof="0" dirty="0" smtClean="0"/>
              <a:t>Take away message in Arial 18 pt., bold</a:t>
            </a:r>
          </a:p>
        </p:txBody>
      </p:sp>
      <p:sp>
        <p:nvSpPr>
          <p:cNvPr id="51" name="Textplatzhalter 5"/>
          <p:cNvSpPr>
            <a:spLocks noGrp="1"/>
          </p:cNvSpPr>
          <p:nvPr>
            <p:ph type="body" sz="quarter" idx="20" hasCustomPrompt="1"/>
          </p:nvPr>
        </p:nvSpPr>
        <p:spPr>
          <a:xfrm>
            <a:off x="486472" y="4135639"/>
            <a:ext cx="8215931" cy="752400"/>
          </a:xfrm>
          <a:prstGeom prst="rect">
            <a:avLst/>
          </a:prstGeom>
          <a:solidFill>
            <a:srgbClr val="F11A29"/>
          </a:solidFill>
        </p:spPr>
        <p:txBody>
          <a:bodyPr lIns="360000" tIns="108000" rIns="108000" bIns="108000" anchor="ctr"/>
          <a:lstStyle>
            <a:lvl1pPr marL="0" marR="0" indent="0" algn="l" defTabSz="914400" rtl="0" eaLnBrk="0" fontAlgn="base" latinLnBrk="0" hangingPunct="0">
              <a:lnSpc>
                <a:spcPct val="100000"/>
              </a:lnSpc>
              <a:spcBef>
                <a:spcPts val="1200"/>
              </a:spcBef>
              <a:spcAft>
                <a:spcPts val="0"/>
              </a:spcAft>
              <a:buClr>
                <a:schemeClr val="tx2"/>
              </a:buClr>
              <a:buSzTx/>
              <a:buFont typeface="Wingdings" pitchFamily="2" charset="2"/>
              <a:buNone/>
              <a:tabLst/>
              <a:defRPr sz="1800" b="1" baseline="0">
                <a:solidFill>
                  <a:schemeClr val="bg1"/>
                </a:solidFill>
              </a:defRPr>
            </a:lvl1pPr>
            <a:lvl2pPr marL="190068" indent="0">
              <a:buNone/>
              <a:defRPr sz="1800"/>
            </a:lvl2pPr>
            <a:lvl3pPr marL="381819" indent="0">
              <a:buNone/>
              <a:defRPr sz="1800"/>
            </a:lvl3pPr>
            <a:lvl4pPr marL="573566" indent="0">
              <a:buNone/>
              <a:defRPr sz="1800"/>
            </a:lvl4pPr>
            <a:lvl5pPr marL="763635" indent="0">
              <a:buNone/>
              <a:defRPr sz="1800"/>
            </a:lvl5pPr>
          </a:lstStyle>
          <a:p>
            <a:pPr lvl="0"/>
            <a:r>
              <a:rPr lang="en-US" noProof="0" dirty="0" smtClean="0"/>
              <a:t>Take away message in Arial 18 pt., bold</a:t>
            </a:r>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6376" y="803316"/>
            <a:ext cx="2800154" cy="1094400"/>
          </a:xfrm>
          <a:prstGeom prst="rect">
            <a:avLst/>
          </a:prstGeom>
        </p:spPr>
      </p:pic>
      <p:sp>
        <p:nvSpPr>
          <p:cNvPr id="3" name="Datumsplatzhalter 2"/>
          <p:cNvSpPr>
            <a:spLocks noGrp="1"/>
          </p:cNvSpPr>
          <p:nvPr>
            <p:ph type="dt" sz="half" idx="22"/>
          </p:nvPr>
        </p:nvSpPr>
        <p:spPr/>
        <p:txBody>
          <a:bodyPr/>
          <a:lstStyle/>
          <a:p>
            <a:endParaRPr lang="en-US" noProof="0" dirty="0"/>
          </a:p>
        </p:txBody>
      </p:sp>
      <p:sp>
        <p:nvSpPr>
          <p:cNvPr id="5" name="Fußzeilenplatzhalter 4"/>
          <p:cNvSpPr>
            <a:spLocks noGrp="1"/>
          </p:cNvSpPr>
          <p:nvPr>
            <p:ph type="ftr" sz="quarter" idx="23"/>
          </p:nvPr>
        </p:nvSpPr>
        <p:spPr/>
        <p:txBody>
          <a:bodyPr/>
          <a:lstStyle/>
          <a:p>
            <a:endParaRPr lang="en-US" noProof="0" dirty="0"/>
          </a:p>
        </p:txBody>
      </p:sp>
      <p:sp>
        <p:nvSpPr>
          <p:cNvPr id="7" name="Foliennummernplatzhalter 6"/>
          <p:cNvSpPr>
            <a:spLocks noGrp="1"/>
          </p:cNvSpPr>
          <p:nvPr>
            <p:ph type="sldNum" sz="quarter" idx="24"/>
          </p:nvPr>
        </p:nvSpPr>
        <p:spPr/>
        <p:txBody>
          <a:bodyPr/>
          <a:lstStyle/>
          <a:p>
            <a:fld id="{87F334AE-4EAC-4C2D-A638-92A76F09FCC4}" type="slidenum">
              <a:rPr lang="en-US" noProof="0" smtClean="0"/>
              <a:pPr/>
              <a:t>‹#›</a:t>
            </a:fld>
            <a:endParaRPr lang="en-US" noProof="0" dirty="0"/>
          </a:p>
        </p:txBody>
      </p:sp>
    </p:spTree>
    <p:extLst>
      <p:ext uri="{BB962C8B-B14F-4D97-AF65-F5344CB8AC3E}">
        <p14:creationId xmlns:p14="http://schemas.microsoft.com/office/powerpoint/2010/main" val="71767890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NXESS">
    <p:spTree>
      <p:nvGrpSpPr>
        <p:cNvPr id="1" name=""/>
        <p:cNvGrpSpPr/>
        <p:nvPr/>
      </p:nvGrpSpPr>
      <p:grpSpPr>
        <a:xfrm>
          <a:off x="0" y="0"/>
          <a:ext cx="0" cy="0"/>
          <a:chOff x="0" y="0"/>
          <a:chExt cx="0" cy="0"/>
        </a:xfrm>
      </p:grpSpPr>
      <p:sp>
        <p:nvSpPr>
          <p:cNvPr id="5" name="Rechteck 4"/>
          <p:cNvSpPr/>
          <p:nvPr userDrawn="1"/>
        </p:nvSpPr>
        <p:spPr bwMode="auto">
          <a:xfrm>
            <a:off x="1" y="0"/>
            <a:ext cx="12226925" cy="6877050"/>
          </a:xfrm>
          <a:prstGeom prst="rect">
            <a:avLst/>
          </a:prstGeom>
          <a:solidFill>
            <a:schemeClr val="bg1"/>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pic>
        <p:nvPicPr>
          <p:cNvPr id="6" name="Grafik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72779" y="2246912"/>
            <a:ext cx="6481369" cy="2533149"/>
          </a:xfrm>
          <a:prstGeom prst="rect">
            <a:avLst/>
          </a:prstGeom>
        </p:spPr>
      </p:pic>
    </p:spTree>
    <p:extLst>
      <p:ext uri="{BB962C8B-B14F-4D97-AF65-F5344CB8AC3E}">
        <p14:creationId xmlns:p14="http://schemas.microsoft.com/office/powerpoint/2010/main" val="186510849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8" name="Title 1"/>
          <p:cNvSpPr>
            <a:spLocks noGrp="1"/>
          </p:cNvSpPr>
          <p:nvPr>
            <p:ph type="title"/>
          </p:nvPr>
        </p:nvSpPr>
        <p:spPr>
          <a:xfrm>
            <a:off x="611346" y="776350"/>
            <a:ext cx="11004233" cy="968856"/>
          </a:xfrm>
          <a:prstGeom prst="rect">
            <a:avLst/>
          </a:prstGeom>
        </p:spPr>
        <p:txBody>
          <a:bodyPr lIns="122264" tIns="61132" rIns="122264" bIns="61132"/>
          <a:lstStyle>
            <a:lvl1pPr>
              <a:defRPr sz="4300" b="0" i="0">
                <a:latin typeface="Arial"/>
                <a:cs typeface="Arial"/>
              </a:defRPr>
            </a:lvl1pPr>
          </a:lstStyle>
          <a:p>
            <a:r>
              <a:rPr lang="en-GB" dirty="0" smtClean="0"/>
              <a:t>Click to edit Master title style</a:t>
            </a:r>
            <a:endParaRPr lang="en-US" dirty="0"/>
          </a:p>
        </p:txBody>
      </p:sp>
      <p:sp>
        <p:nvSpPr>
          <p:cNvPr id="9" name="Content Placeholder 2"/>
          <p:cNvSpPr>
            <a:spLocks noGrp="1"/>
          </p:cNvSpPr>
          <p:nvPr>
            <p:ph sz="half" idx="1" hasCustomPrompt="1"/>
          </p:nvPr>
        </p:nvSpPr>
        <p:spPr>
          <a:xfrm>
            <a:off x="611346" y="2249345"/>
            <a:ext cx="5400225" cy="3403503"/>
          </a:xfrm>
          <a:prstGeom prst="rect">
            <a:avLst/>
          </a:prstGeom>
        </p:spPr>
        <p:txBody>
          <a:bodyPr lIns="122264" tIns="61132" rIns="122264" bIns="61132"/>
          <a:lstStyle>
            <a:lvl1pPr marL="458492" indent="-458492">
              <a:buSzPct val="120000"/>
              <a:buFontTx/>
              <a:buBlip>
                <a:blip r:embed="rId2"/>
              </a:buBlip>
              <a:defRPr sz="3700" b="0" i="0">
                <a:latin typeface="Arial"/>
                <a:cs typeface="Arial"/>
              </a:defRPr>
            </a:lvl1pPr>
            <a:lvl2pPr marL="611322" indent="0">
              <a:buNone/>
              <a:defRPr sz="3200" b="0" i="0">
                <a:latin typeface="Arial"/>
                <a:cs typeface="Arial"/>
              </a:defRPr>
            </a:lvl2pPr>
            <a:lvl3pPr marL="1222644" indent="0">
              <a:buNone/>
              <a:defRPr sz="2700" b="0" i="0">
                <a:latin typeface="Arial"/>
                <a:cs typeface="Arial"/>
              </a:defRPr>
            </a:lvl3pPr>
            <a:lvl4pPr>
              <a:defRPr sz="2400" b="0" i="0">
                <a:latin typeface="Arial"/>
                <a:cs typeface="Arial"/>
              </a:defRPr>
            </a:lvl4pPr>
            <a:lvl5pPr>
              <a:defRPr sz="2400" b="0" i="0">
                <a:latin typeface="Arial"/>
                <a:cs typeface="Arial"/>
              </a:defRPr>
            </a:lvl5pPr>
            <a:lvl6pPr>
              <a:defRPr sz="2400"/>
            </a:lvl6pPr>
            <a:lvl7pPr>
              <a:defRPr sz="2400"/>
            </a:lvl7pPr>
            <a:lvl8pPr>
              <a:defRPr sz="2400"/>
            </a:lvl8pPr>
            <a:lvl9pPr>
              <a:defRPr sz="2400"/>
            </a:lvl9pPr>
          </a:lstStyle>
          <a:p>
            <a:pPr lvl="0"/>
            <a:r>
              <a:rPr lang="en-GB" dirty="0" smtClean="0"/>
              <a:t> Contents</a:t>
            </a:r>
          </a:p>
          <a:p>
            <a:pPr lvl="1"/>
            <a:r>
              <a:rPr lang="en-GB" dirty="0" smtClean="0"/>
              <a:t>Second level</a:t>
            </a:r>
          </a:p>
          <a:p>
            <a:pPr lvl="2"/>
            <a:r>
              <a:rPr lang="en-GB" dirty="0" smtClean="0"/>
              <a:t>Third level</a:t>
            </a:r>
          </a:p>
        </p:txBody>
      </p:sp>
      <p:pic>
        <p:nvPicPr>
          <p:cNvPr id="3" name="Picture 2" descr="Cover slide chevrons yel_bk.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226925" cy="373568"/>
          </a:xfrm>
          <a:prstGeom prst="rect">
            <a:avLst/>
          </a:prstGeom>
        </p:spPr>
      </p:pic>
    </p:spTree>
    <p:extLst>
      <p:ext uri="{BB962C8B-B14F-4D97-AF65-F5344CB8AC3E}">
        <p14:creationId xmlns:p14="http://schemas.microsoft.com/office/powerpoint/2010/main" val="29341971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0601" y="366141"/>
            <a:ext cx="10545723" cy="1329245"/>
          </a:xfrm>
          <a:prstGeom prst="rect">
            <a:avLst/>
          </a:prstGeom>
        </p:spPr>
        <p:txBody>
          <a:bodyPr lIns="122264" tIns="61132" rIns="122264" bIns="61132"/>
          <a:lstStyle/>
          <a:p>
            <a:r>
              <a:rPr lang="en-US" dirty="0" smtClean="0"/>
              <a:t>Click to edit Master title style</a:t>
            </a:r>
            <a:endParaRPr lang="en-GB" dirty="0"/>
          </a:p>
        </p:txBody>
      </p:sp>
      <p:sp>
        <p:nvSpPr>
          <p:cNvPr id="3" name="Content Placeholder 2"/>
          <p:cNvSpPr>
            <a:spLocks noGrp="1"/>
          </p:cNvSpPr>
          <p:nvPr>
            <p:ph idx="1"/>
          </p:nvPr>
        </p:nvSpPr>
        <p:spPr>
          <a:xfrm>
            <a:off x="840601" y="1830696"/>
            <a:ext cx="10545723" cy="4363426"/>
          </a:xfrm>
          <a:prstGeom prst="rect">
            <a:avLst/>
          </a:prstGeom>
        </p:spPr>
        <p:txBody>
          <a:bodyPr lIns="122264" tIns="61132" rIns="122264" bIns="6113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40601" y="6374008"/>
            <a:ext cx="2751058" cy="366140"/>
          </a:xfrm>
          <a:prstGeom prst="rect">
            <a:avLst/>
          </a:prstGeom>
        </p:spPr>
        <p:txBody>
          <a:bodyPr/>
          <a:lstStyle/>
          <a:p>
            <a:fld id="{B4AE40E3-0EB6-4142-A92F-6D46EE464E10}" type="datetimeFigureOut">
              <a:rPr lang="en-GB" smtClean="0"/>
              <a:t>17/07/2019</a:t>
            </a:fld>
            <a:endParaRPr lang="en-GB"/>
          </a:p>
        </p:txBody>
      </p:sp>
      <p:sp>
        <p:nvSpPr>
          <p:cNvPr id="5" name="Footer Placeholder 4"/>
          <p:cNvSpPr>
            <a:spLocks noGrp="1"/>
          </p:cNvSpPr>
          <p:nvPr>
            <p:ph type="ftr" sz="quarter" idx="11"/>
          </p:nvPr>
        </p:nvSpPr>
        <p:spPr>
          <a:xfrm>
            <a:off x="4050169" y="6374008"/>
            <a:ext cx="4126587" cy="366140"/>
          </a:xfrm>
          <a:prstGeom prst="rect">
            <a:avLst/>
          </a:prstGeom>
        </p:spPr>
        <p:txBody>
          <a:bodyPr/>
          <a:lstStyle/>
          <a:p>
            <a:endParaRPr lang="en-GB"/>
          </a:p>
        </p:txBody>
      </p:sp>
      <p:sp>
        <p:nvSpPr>
          <p:cNvPr id="6" name="Slide Number Placeholder 5"/>
          <p:cNvSpPr>
            <a:spLocks noGrp="1"/>
          </p:cNvSpPr>
          <p:nvPr>
            <p:ph type="sldNum" sz="quarter" idx="12"/>
          </p:nvPr>
        </p:nvSpPr>
        <p:spPr>
          <a:xfrm>
            <a:off x="8635266" y="6374008"/>
            <a:ext cx="2751058" cy="366140"/>
          </a:xfrm>
          <a:prstGeom prst="rect">
            <a:avLst/>
          </a:prstGeom>
        </p:spPr>
        <p:txBody>
          <a:bodyPr/>
          <a:lstStyle/>
          <a:p>
            <a:fld id="{C11B147E-5EE0-470B-90F8-7962C0EF5BC3}"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0" y="-18003"/>
            <a:ext cx="12227985" cy="374959"/>
          </a:xfrm>
          <a:prstGeom prst="rect">
            <a:avLst/>
          </a:prstGeom>
        </p:spPr>
      </p:pic>
    </p:spTree>
    <p:extLst>
      <p:ext uri="{BB962C8B-B14F-4D97-AF65-F5344CB8AC3E}">
        <p14:creationId xmlns:p14="http://schemas.microsoft.com/office/powerpoint/2010/main" val="15354822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_v3">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1761"/>
            <a:ext cx="12226925" cy="4991101"/>
          </a:xfrm>
          <a:prstGeom prst="rect">
            <a:avLst/>
          </a:prstGeom>
        </p:spPr>
      </p:pic>
      <p:sp>
        <p:nvSpPr>
          <p:cNvPr id="13" name="Textplatzhalter 2"/>
          <p:cNvSpPr>
            <a:spLocks noGrp="1"/>
          </p:cNvSpPr>
          <p:nvPr>
            <p:ph type="body" sz="quarter" idx="10" hasCustomPrompt="1"/>
          </p:nvPr>
        </p:nvSpPr>
        <p:spPr>
          <a:xfrm>
            <a:off x="475343" y="433138"/>
            <a:ext cx="8961535" cy="461962"/>
          </a:xfrm>
          <a:prstGeom prst="rect">
            <a:avLst/>
          </a:prstGeom>
        </p:spPr>
        <p:txBody>
          <a:bodyPr lIns="0" tIns="45691" rIns="91382" bIns="45691" anchor="ctr"/>
          <a:lstStyle>
            <a:lvl1pPr marL="0" indent="0" algn="l" rtl="0" fontAlgn="base">
              <a:lnSpc>
                <a:spcPct val="100000"/>
              </a:lnSpc>
              <a:spcBef>
                <a:spcPts val="0"/>
              </a:spcBef>
              <a:spcAft>
                <a:spcPct val="0"/>
              </a:spcAft>
              <a:buNone/>
              <a:defRPr lang="de-DE" sz="2800" b="1" kern="0" dirty="0" smtClean="0">
                <a:solidFill>
                  <a:schemeClr val="tx2"/>
                </a:solidFill>
                <a:latin typeface="Arial" charset="0"/>
                <a:ea typeface="+mn-ea"/>
                <a:cs typeface="Arial" charset="0"/>
              </a:defRPr>
            </a:lvl1pPr>
            <a:lvl2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2pPr>
            <a:lvl3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3pPr>
            <a:lvl4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4pPr>
            <a:lvl5pPr algn="l" rtl="0" fontAlgn="base">
              <a:lnSpc>
                <a:spcPts val="3595"/>
              </a:lnSpc>
              <a:spcBef>
                <a:spcPts val="1200"/>
              </a:spcBef>
              <a:spcAft>
                <a:spcPct val="0"/>
              </a:spcAft>
              <a:defRPr lang="en-US" sz="3200" b="1" kern="0" dirty="0">
                <a:solidFill>
                  <a:srgbClr val="1A1A18"/>
                </a:solidFill>
                <a:latin typeface="Arial" charset="0"/>
                <a:ea typeface="+mn-ea"/>
                <a:cs typeface="Arial" charset="0"/>
              </a:defRPr>
            </a:lvl5pPr>
          </a:lstStyle>
          <a:p>
            <a:pPr lvl="0"/>
            <a:r>
              <a:rPr lang="en-US" noProof="0" dirty="0" smtClean="0"/>
              <a:t>Headline, 28 pt.</a:t>
            </a:r>
          </a:p>
        </p:txBody>
      </p:sp>
      <p:sp>
        <p:nvSpPr>
          <p:cNvPr id="17" name="Rechteck 16"/>
          <p:cNvSpPr/>
          <p:nvPr userDrawn="1"/>
        </p:nvSpPr>
        <p:spPr bwMode="auto">
          <a:xfrm>
            <a:off x="486472" y="6331745"/>
            <a:ext cx="564909" cy="611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9" name="Textplatzhalter 10"/>
          <p:cNvSpPr>
            <a:spLocks noGrp="1"/>
          </p:cNvSpPr>
          <p:nvPr>
            <p:ph type="body" sz="quarter" idx="12" hasCustomPrompt="1"/>
          </p:nvPr>
        </p:nvSpPr>
        <p:spPr>
          <a:xfrm>
            <a:off x="486447" y="1401762"/>
            <a:ext cx="8596632" cy="4066702"/>
          </a:xfrm>
          <a:prstGeom prst="rect">
            <a:avLst/>
          </a:prstGeom>
        </p:spPr>
        <p:txBody>
          <a:bodyPr lIns="0" tIns="180000"/>
          <a:lstStyle>
            <a:lvl1pPr marL="0" indent="0">
              <a:spcBef>
                <a:spcPts val="1200"/>
              </a:spcBef>
              <a:spcAft>
                <a:spcPts val="0"/>
              </a:spcAft>
              <a:buFont typeface="+mj-lt"/>
              <a:buNone/>
              <a:defRPr sz="1600" baseline="0"/>
            </a:lvl1pPr>
            <a:lvl2pPr marL="540000" indent="-180000">
              <a:spcBef>
                <a:spcPts val="600"/>
              </a:spcBef>
              <a:spcAft>
                <a:spcPts val="0"/>
              </a:spcAft>
              <a:buClr>
                <a:schemeClr val="tx2"/>
              </a:buClr>
              <a:buFont typeface="Symbol" panose="05050102010706020507" pitchFamily="18" charset="2"/>
              <a:buChar char="-"/>
              <a:defRPr sz="1600"/>
            </a:lvl2pPr>
            <a:lvl3pPr marL="720000" indent="-180000">
              <a:spcBef>
                <a:spcPts val="600"/>
              </a:spcBef>
              <a:spcAft>
                <a:spcPts val="0"/>
              </a:spcAft>
              <a:buClr>
                <a:schemeClr val="tx2"/>
              </a:buClr>
              <a:buFont typeface="Arial" panose="020B0604020202020204" pitchFamily="34" charset="0"/>
              <a:buChar char="&gt;"/>
              <a:defRPr sz="1600"/>
            </a:lvl3pPr>
            <a:lvl4pPr marL="900000" indent="-180000">
              <a:spcBef>
                <a:spcPts val="600"/>
              </a:spcBef>
              <a:spcAft>
                <a:spcPts val="0"/>
              </a:spcAft>
              <a:buClr>
                <a:schemeClr val="tx2"/>
              </a:buClr>
              <a:buFont typeface="Arial" panose="020B0604020202020204" pitchFamily="34" charset="0"/>
              <a:buChar char="•"/>
              <a:defRPr sz="1600" baseline="0"/>
            </a:lvl4pPr>
            <a:lvl5pPr marL="1440000" indent="-288000">
              <a:spcBef>
                <a:spcPts val="300"/>
              </a:spcBef>
              <a:spcAft>
                <a:spcPts val="600"/>
              </a:spcAft>
              <a:buClr>
                <a:schemeClr val="tx2"/>
              </a:buClr>
              <a:buFont typeface="Wingdings" panose="05000000000000000000" pitchFamily="2" charset="2"/>
              <a:buChar char="§"/>
              <a:defRPr sz="1800" baseline="0"/>
            </a:lvl5pPr>
          </a:lstStyle>
          <a:p>
            <a:pPr lvl="0"/>
            <a:r>
              <a:rPr lang="en-US" noProof="0" dirty="0" smtClean="0"/>
              <a:t>01. Issue 1 in Arial 16 pt.</a:t>
            </a:r>
          </a:p>
          <a:p>
            <a:pPr lvl="1"/>
            <a:r>
              <a:rPr lang="en-US" noProof="0" dirty="0" smtClean="0"/>
              <a:t>Second level in Arial 16 pt.</a:t>
            </a:r>
          </a:p>
          <a:p>
            <a:pPr lvl="2"/>
            <a:r>
              <a:rPr lang="en-US" noProof="0" dirty="0" smtClean="0"/>
              <a:t>Third level in Arial 16 pt.</a:t>
            </a:r>
          </a:p>
          <a:p>
            <a:pPr lvl="3"/>
            <a:r>
              <a:rPr lang="en-US" noProof="0" dirty="0" smtClean="0"/>
              <a:t>Fourth level in Arial 16 pt.</a:t>
            </a:r>
          </a:p>
        </p:txBody>
      </p:sp>
      <p:sp>
        <p:nvSpPr>
          <p:cNvPr id="3" name="Datumsplatzhalter 2"/>
          <p:cNvSpPr>
            <a:spLocks noGrp="1"/>
          </p:cNvSpPr>
          <p:nvPr>
            <p:ph type="dt" sz="half" idx="13"/>
          </p:nvPr>
        </p:nvSpPr>
        <p:spPr/>
        <p:txBody>
          <a:bodyPr/>
          <a:lstStyle/>
          <a:p>
            <a:endParaRPr lang="en-US" noProof="0" dirty="0"/>
          </a:p>
        </p:txBody>
      </p:sp>
      <p:sp>
        <p:nvSpPr>
          <p:cNvPr id="4" name="Fußzeilenplatzhalter 3"/>
          <p:cNvSpPr>
            <a:spLocks noGrp="1"/>
          </p:cNvSpPr>
          <p:nvPr>
            <p:ph type="ftr" sz="quarter" idx="14"/>
          </p:nvPr>
        </p:nvSpPr>
        <p:spPr/>
        <p:txBody>
          <a:bodyPr/>
          <a:lstStyle/>
          <a:p>
            <a:endParaRPr lang="en-US" noProof="0" dirty="0"/>
          </a:p>
        </p:txBody>
      </p:sp>
      <p:sp>
        <p:nvSpPr>
          <p:cNvPr id="5" name="Foliennummernplatzhalter 4"/>
          <p:cNvSpPr>
            <a:spLocks noGrp="1"/>
          </p:cNvSpPr>
          <p:nvPr>
            <p:ph type="sldNum" sz="quarter" idx="15"/>
          </p:nvPr>
        </p:nvSpPr>
        <p:spPr/>
        <p:txBody>
          <a:bodyPr/>
          <a:lstStyle/>
          <a:p>
            <a:fld id="{87F334AE-4EAC-4C2D-A638-92A76F09FCC4}" type="slidenum">
              <a:rPr lang="en-US" noProof="0" smtClean="0"/>
              <a:pPr/>
              <a:t>‹#›</a:t>
            </a:fld>
            <a:endParaRPr lang="en-US" noProof="0" dirty="0"/>
          </a:p>
        </p:txBody>
      </p:sp>
      <p:pic>
        <p:nvPicPr>
          <p:cNvPr id="614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36014" y="6486270"/>
            <a:ext cx="821244" cy="39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55036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_Text_Slide">
    <p:spTree>
      <p:nvGrpSpPr>
        <p:cNvPr id="1" name=""/>
        <p:cNvGrpSpPr/>
        <p:nvPr/>
      </p:nvGrpSpPr>
      <p:grpSpPr>
        <a:xfrm>
          <a:off x="0" y="0"/>
          <a:ext cx="0" cy="0"/>
          <a:chOff x="0" y="0"/>
          <a:chExt cx="0" cy="0"/>
        </a:xfrm>
      </p:grpSpPr>
      <p:sp>
        <p:nvSpPr>
          <p:cNvPr id="13" name="Textplatzhalter 2"/>
          <p:cNvSpPr>
            <a:spLocks noGrp="1"/>
          </p:cNvSpPr>
          <p:nvPr>
            <p:ph type="body" sz="quarter" idx="10" hasCustomPrompt="1"/>
          </p:nvPr>
        </p:nvSpPr>
        <p:spPr>
          <a:xfrm>
            <a:off x="475343" y="433138"/>
            <a:ext cx="8961535" cy="461962"/>
          </a:xfrm>
          <a:prstGeom prst="rect">
            <a:avLst/>
          </a:prstGeom>
        </p:spPr>
        <p:txBody>
          <a:bodyPr lIns="0" tIns="45691" rIns="91382" bIns="45691" anchor="ctr"/>
          <a:lstStyle>
            <a:lvl1pPr marL="0" indent="0" algn="l" rtl="0" fontAlgn="base">
              <a:lnSpc>
                <a:spcPct val="100000"/>
              </a:lnSpc>
              <a:spcBef>
                <a:spcPts val="0"/>
              </a:spcBef>
              <a:spcAft>
                <a:spcPct val="0"/>
              </a:spcAft>
              <a:buNone/>
              <a:defRPr lang="de-DE" sz="2800" b="1" kern="0" dirty="0" smtClean="0">
                <a:solidFill>
                  <a:srgbClr val="1A1A18"/>
                </a:solidFill>
                <a:latin typeface="Arial" charset="0"/>
                <a:ea typeface="+mn-ea"/>
                <a:cs typeface="Arial" charset="0"/>
              </a:defRPr>
            </a:lvl1pPr>
            <a:lvl2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2pPr>
            <a:lvl3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3pPr>
            <a:lvl4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4pPr>
            <a:lvl5pPr algn="l" rtl="0" fontAlgn="base">
              <a:lnSpc>
                <a:spcPts val="3595"/>
              </a:lnSpc>
              <a:spcBef>
                <a:spcPts val="1200"/>
              </a:spcBef>
              <a:spcAft>
                <a:spcPct val="0"/>
              </a:spcAft>
              <a:defRPr lang="en-US" sz="3200" b="1" kern="0" dirty="0">
                <a:solidFill>
                  <a:srgbClr val="1A1A18"/>
                </a:solidFill>
                <a:latin typeface="Arial" charset="0"/>
                <a:ea typeface="+mn-ea"/>
                <a:cs typeface="Arial" charset="0"/>
              </a:defRPr>
            </a:lvl5pPr>
          </a:lstStyle>
          <a:p>
            <a:pPr lvl="0"/>
            <a:r>
              <a:rPr lang="en-US" noProof="0" dirty="0" smtClean="0"/>
              <a:t>Headline, 28 pt.</a:t>
            </a:r>
          </a:p>
        </p:txBody>
      </p:sp>
      <p:sp>
        <p:nvSpPr>
          <p:cNvPr id="21" name="Textplatzhalter 4"/>
          <p:cNvSpPr>
            <a:spLocks noGrp="1"/>
          </p:cNvSpPr>
          <p:nvPr>
            <p:ph type="body" sz="quarter" idx="16" hasCustomPrompt="1"/>
          </p:nvPr>
        </p:nvSpPr>
        <p:spPr>
          <a:xfrm>
            <a:off x="485775" y="1582738"/>
            <a:ext cx="11250502" cy="4632325"/>
          </a:xfrm>
          <a:prstGeom prst="rect">
            <a:avLst/>
          </a:prstGeom>
          <a:solidFill>
            <a:srgbClr val="ECECEC"/>
          </a:solidFill>
        </p:spPr>
        <p:txBody>
          <a:bodyPr lIns="180000" tIns="180000" rIns="180000" bIns="180000"/>
          <a:lstStyle>
            <a:lvl1pPr marL="180000" indent="-180000">
              <a:spcBef>
                <a:spcPts val="1200"/>
              </a:spcBef>
              <a:buSzPct val="100000"/>
              <a:defRPr sz="1600" baseline="0"/>
            </a:lvl1pPr>
            <a:lvl2pPr marL="360000" indent="-180000">
              <a:spcBef>
                <a:spcPts val="600"/>
              </a:spcBef>
              <a:buSzPct val="100000"/>
              <a:buFont typeface="Symbol" panose="05050102010706020507" pitchFamily="18" charset="2"/>
              <a:buChar char="-"/>
              <a:defRPr sz="1600" baseline="0"/>
            </a:lvl2pPr>
          </a:lstStyle>
          <a:p>
            <a:pPr lvl="0"/>
            <a:r>
              <a:rPr lang="en-US" noProof="0" dirty="0" smtClean="0"/>
              <a:t>Placeholder for a default text with </a:t>
            </a:r>
            <a:br>
              <a:rPr lang="en-US" noProof="0" dirty="0" smtClean="0"/>
            </a:br>
            <a:r>
              <a:rPr lang="en-US" noProof="0" dirty="0" smtClean="0"/>
              <a:t>indention on Arial 16 pt.</a:t>
            </a:r>
          </a:p>
          <a:p>
            <a:pPr lvl="0"/>
            <a:r>
              <a:rPr lang="en-US" noProof="0" dirty="0" smtClean="0"/>
              <a:t>Paragraph spacing: 12 pt. before paragraph</a:t>
            </a:r>
          </a:p>
          <a:p>
            <a:pPr lvl="1"/>
            <a:r>
              <a:rPr lang="en-US" noProof="0" dirty="0" smtClean="0"/>
              <a:t>First indented line</a:t>
            </a:r>
          </a:p>
          <a:p>
            <a:pPr lvl="1"/>
            <a:r>
              <a:rPr lang="en-US" noProof="0" dirty="0" smtClean="0"/>
              <a:t>Second indented line </a:t>
            </a:r>
          </a:p>
          <a:p>
            <a:pPr lvl="1"/>
            <a:r>
              <a:rPr lang="en-US" noProof="0" dirty="0" smtClean="0"/>
              <a:t>Paragraph spacing should be 6 pt. before</a:t>
            </a:r>
          </a:p>
        </p:txBody>
      </p:sp>
      <p:sp>
        <p:nvSpPr>
          <p:cNvPr id="23" name="Rechteck 22"/>
          <p:cNvSpPr/>
          <p:nvPr userDrawn="1"/>
        </p:nvSpPr>
        <p:spPr bwMode="auto">
          <a:xfrm>
            <a:off x="486472" y="6331745"/>
            <a:ext cx="564909" cy="611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4" name="Datumsplatzhalter 3"/>
          <p:cNvSpPr>
            <a:spLocks noGrp="1"/>
          </p:cNvSpPr>
          <p:nvPr>
            <p:ph type="dt" sz="half" idx="17"/>
          </p:nvPr>
        </p:nvSpPr>
        <p:spPr/>
        <p:txBody>
          <a:bodyPr/>
          <a:lstStyle/>
          <a:p>
            <a:endParaRPr lang="en-US" noProof="0" dirty="0"/>
          </a:p>
        </p:txBody>
      </p:sp>
      <p:sp>
        <p:nvSpPr>
          <p:cNvPr id="5" name="Fußzeilenplatzhalter 4"/>
          <p:cNvSpPr>
            <a:spLocks noGrp="1"/>
          </p:cNvSpPr>
          <p:nvPr>
            <p:ph type="ftr" sz="quarter" idx="18"/>
          </p:nvPr>
        </p:nvSpPr>
        <p:spPr/>
        <p:txBody>
          <a:bodyPr/>
          <a:lstStyle/>
          <a:p>
            <a:endParaRPr lang="en-US" noProof="0" dirty="0"/>
          </a:p>
        </p:txBody>
      </p:sp>
      <p:sp>
        <p:nvSpPr>
          <p:cNvPr id="6" name="Foliennummernplatzhalter 5"/>
          <p:cNvSpPr>
            <a:spLocks noGrp="1"/>
          </p:cNvSpPr>
          <p:nvPr>
            <p:ph type="sldNum" sz="quarter" idx="19"/>
          </p:nvPr>
        </p:nvSpPr>
        <p:spPr/>
        <p:txBody>
          <a:bodyPr/>
          <a:lstStyle/>
          <a:p>
            <a:fld id="{87F334AE-4EAC-4C2D-A638-92A76F09FCC4}" type="slidenum">
              <a:rPr lang="en-US" noProof="0" smtClean="0"/>
              <a:pPr/>
              <a:t>‹#›</a:t>
            </a:fld>
            <a:endParaRPr lang="en-US" noProof="0"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36014" y="6518405"/>
            <a:ext cx="727833" cy="34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40900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imple_Text_Slide">
    <p:spTree>
      <p:nvGrpSpPr>
        <p:cNvPr id="1" name=""/>
        <p:cNvGrpSpPr/>
        <p:nvPr/>
      </p:nvGrpSpPr>
      <p:grpSpPr>
        <a:xfrm>
          <a:off x="0" y="0"/>
          <a:ext cx="0" cy="0"/>
          <a:chOff x="0" y="0"/>
          <a:chExt cx="0" cy="0"/>
        </a:xfrm>
      </p:grpSpPr>
      <p:sp>
        <p:nvSpPr>
          <p:cNvPr id="2" name="Rechteck 1"/>
          <p:cNvSpPr/>
          <p:nvPr userDrawn="1"/>
        </p:nvSpPr>
        <p:spPr bwMode="auto">
          <a:xfrm>
            <a:off x="1" y="1401763"/>
            <a:ext cx="12226925" cy="4991100"/>
          </a:xfrm>
          <a:prstGeom prst="rect">
            <a:avLst/>
          </a:prstGeom>
          <a:solidFill>
            <a:schemeClr val="accent4"/>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13" name="Textplatzhalter 2"/>
          <p:cNvSpPr>
            <a:spLocks noGrp="1"/>
          </p:cNvSpPr>
          <p:nvPr>
            <p:ph type="body" sz="quarter" idx="10" hasCustomPrompt="1"/>
          </p:nvPr>
        </p:nvSpPr>
        <p:spPr>
          <a:xfrm>
            <a:off x="475343" y="433138"/>
            <a:ext cx="8961535" cy="461962"/>
          </a:xfrm>
          <a:prstGeom prst="rect">
            <a:avLst/>
          </a:prstGeom>
        </p:spPr>
        <p:txBody>
          <a:bodyPr lIns="0" tIns="45691" rIns="91382" bIns="45691" anchor="ctr"/>
          <a:lstStyle>
            <a:lvl1pPr marL="0" indent="0" algn="l" rtl="0" fontAlgn="base">
              <a:lnSpc>
                <a:spcPct val="100000"/>
              </a:lnSpc>
              <a:spcBef>
                <a:spcPts val="0"/>
              </a:spcBef>
              <a:spcAft>
                <a:spcPct val="0"/>
              </a:spcAft>
              <a:buNone/>
              <a:defRPr lang="de-DE" sz="2800" b="1" kern="0" dirty="0" smtClean="0">
                <a:solidFill>
                  <a:srgbClr val="1A1A18"/>
                </a:solidFill>
                <a:latin typeface="Arial" charset="0"/>
                <a:ea typeface="+mn-ea"/>
                <a:cs typeface="Arial" charset="0"/>
              </a:defRPr>
            </a:lvl1pPr>
            <a:lvl2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2pPr>
            <a:lvl3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3pPr>
            <a:lvl4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4pPr>
            <a:lvl5pPr algn="l" rtl="0" fontAlgn="base">
              <a:lnSpc>
                <a:spcPts val="3595"/>
              </a:lnSpc>
              <a:spcBef>
                <a:spcPts val="1200"/>
              </a:spcBef>
              <a:spcAft>
                <a:spcPct val="0"/>
              </a:spcAft>
              <a:defRPr lang="en-US" sz="3200" b="1" kern="0" dirty="0">
                <a:solidFill>
                  <a:srgbClr val="1A1A18"/>
                </a:solidFill>
                <a:latin typeface="Arial" charset="0"/>
                <a:ea typeface="+mn-ea"/>
                <a:cs typeface="Arial" charset="0"/>
              </a:defRPr>
            </a:lvl5pPr>
          </a:lstStyle>
          <a:p>
            <a:pPr lvl="0"/>
            <a:r>
              <a:rPr lang="en-US" noProof="0" dirty="0" smtClean="0"/>
              <a:t>Headline, 28 pt.</a:t>
            </a:r>
          </a:p>
        </p:txBody>
      </p:sp>
      <p:sp>
        <p:nvSpPr>
          <p:cNvPr id="23" name="Rechteck 22"/>
          <p:cNvSpPr/>
          <p:nvPr userDrawn="1"/>
        </p:nvSpPr>
        <p:spPr bwMode="auto">
          <a:xfrm>
            <a:off x="486472" y="6331745"/>
            <a:ext cx="564909" cy="611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9" name="Textplatzhalter 4"/>
          <p:cNvSpPr>
            <a:spLocks noGrp="1"/>
          </p:cNvSpPr>
          <p:nvPr>
            <p:ph type="body" sz="quarter" idx="16" hasCustomPrompt="1"/>
          </p:nvPr>
        </p:nvSpPr>
        <p:spPr>
          <a:xfrm>
            <a:off x="293247" y="1401764"/>
            <a:ext cx="11250806" cy="4632325"/>
          </a:xfrm>
          <a:prstGeom prst="rect">
            <a:avLst/>
          </a:prstGeom>
          <a:noFill/>
        </p:spPr>
        <p:txBody>
          <a:bodyPr lIns="180000" tIns="180000" rIns="180000" bIns="180000"/>
          <a:lstStyle>
            <a:lvl1pPr marL="180000" indent="-180000">
              <a:spcBef>
                <a:spcPts val="1200"/>
              </a:spcBef>
              <a:buSzPct val="100000"/>
              <a:defRPr sz="1600" baseline="0"/>
            </a:lvl1pPr>
            <a:lvl2pPr marL="360000" indent="-180000">
              <a:spcBef>
                <a:spcPts val="600"/>
              </a:spcBef>
              <a:buSzPct val="100000"/>
              <a:buFont typeface="Symbol" panose="05050102010706020507" pitchFamily="18" charset="2"/>
              <a:buChar char="-"/>
              <a:defRPr sz="1600" baseline="0"/>
            </a:lvl2pPr>
          </a:lstStyle>
          <a:p>
            <a:pPr lvl="0"/>
            <a:r>
              <a:rPr lang="en-US" noProof="0" dirty="0" smtClean="0"/>
              <a:t>Placeholder for a default text with </a:t>
            </a:r>
            <a:br>
              <a:rPr lang="en-US" noProof="0" dirty="0" smtClean="0"/>
            </a:br>
            <a:r>
              <a:rPr lang="en-US" noProof="0" dirty="0" smtClean="0"/>
              <a:t>indention on Arial 16 pt.</a:t>
            </a:r>
          </a:p>
          <a:p>
            <a:pPr lvl="0"/>
            <a:r>
              <a:rPr lang="en-US" noProof="0" dirty="0" smtClean="0"/>
              <a:t>Paragraph spacing: 12 pt. before paragraph</a:t>
            </a:r>
          </a:p>
          <a:p>
            <a:pPr lvl="1"/>
            <a:r>
              <a:rPr lang="en-US" noProof="0" dirty="0" smtClean="0"/>
              <a:t>First indented line</a:t>
            </a:r>
          </a:p>
          <a:p>
            <a:pPr lvl="1"/>
            <a:r>
              <a:rPr lang="en-US" noProof="0" dirty="0" smtClean="0"/>
              <a:t>Second indented line </a:t>
            </a:r>
          </a:p>
          <a:p>
            <a:pPr lvl="1"/>
            <a:r>
              <a:rPr lang="en-US" noProof="0" dirty="0" smtClean="0"/>
              <a:t>Paragraph spacing should be 6 pt. before</a:t>
            </a:r>
          </a:p>
        </p:txBody>
      </p:sp>
      <p:sp>
        <p:nvSpPr>
          <p:cNvPr id="4" name="Datumsplatzhalter 3"/>
          <p:cNvSpPr>
            <a:spLocks noGrp="1"/>
          </p:cNvSpPr>
          <p:nvPr>
            <p:ph type="dt" sz="half" idx="17"/>
          </p:nvPr>
        </p:nvSpPr>
        <p:spPr/>
        <p:txBody>
          <a:bodyPr/>
          <a:lstStyle/>
          <a:p>
            <a:endParaRPr lang="en-US" noProof="0" dirty="0"/>
          </a:p>
        </p:txBody>
      </p:sp>
      <p:sp>
        <p:nvSpPr>
          <p:cNvPr id="5" name="Fußzeilenplatzhalter 4"/>
          <p:cNvSpPr>
            <a:spLocks noGrp="1"/>
          </p:cNvSpPr>
          <p:nvPr>
            <p:ph type="ftr" sz="quarter" idx="18"/>
          </p:nvPr>
        </p:nvSpPr>
        <p:spPr/>
        <p:txBody>
          <a:bodyPr/>
          <a:lstStyle/>
          <a:p>
            <a:endParaRPr lang="en-US" noProof="0" dirty="0"/>
          </a:p>
        </p:txBody>
      </p:sp>
      <p:sp>
        <p:nvSpPr>
          <p:cNvPr id="6" name="Foliennummernplatzhalter 5"/>
          <p:cNvSpPr>
            <a:spLocks noGrp="1"/>
          </p:cNvSpPr>
          <p:nvPr>
            <p:ph type="sldNum" sz="quarter" idx="19"/>
          </p:nvPr>
        </p:nvSpPr>
        <p:spPr/>
        <p:txBody>
          <a:bodyPr/>
          <a:lstStyle/>
          <a:p>
            <a:fld id="{87F334AE-4EAC-4C2D-A638-92A76F09FCC4}" type="slidenum">
              <a:rPr lang="en-US" noProof="0" smtClean="0"/>
              <a:pPr/>
              <a:t>‹#›</a:t>
            </a:fld>
            <a:endParaRPr lang="en-US" noProof="0"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36014" y="6481377"/>
            <a:ext cx="734875" cy="35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612692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_Text_Slide_with_takeaway">
    <p:spTree>
      <p:nvGrpSpPr>
        <p:cNvPr id="1" name=""/>
        <p:cNvGrpSpPr/>
        <p:nvPr/>
      </p:nvGrpSpPr>
      <p:grpSpPr>
        <a:xfrm>
          <a:off x="0" y="0"/>
          <a:ext cx="0" cy="0"/>
          <a:chOff x="0" y="0"/>
          <a:chExt cx="0" cy="0"/>
        </a:xfrm>
      </p:grpSpPr>
      <p:sp>
        <p:nvSpPr>
          <p:cNvPr id="13" name="Textplatzhalter 2"/>
          <p:cNvSpPr>
            <a:spLocks noGrp="1"/>
          </p:cNvSpPr>
          <p:nvPr>
            <p:ph type="body" sz="quarter" idx="10" hasCustomPrompt="1"/>
          </p:nvPr>
        </p:nvSpPr>
        <p:spPr>
          <a:xfrm>
            <a:off x="475343" y="433138"/>
            <a:ext cx="8961535" cy="461962"/>
          </a:xfrm>
          <a:prstGeom prst="rect">
            <a:avLst/>
          </a:prstGeom>
        </p:spPr>
        <p:txBody>
          <a:bodyPr lIns="0" tIns="45691" rIns="91382" bIns="45691" anchor="ctr"/>
          <a:lstStyle>
            <a:lvl1pPr marL="0" indent="0" algn="l" rtl="0" fontAlgn="base">
              <a:lnSpc>
                <a:spcPct val="100000"/>
              </a:lnSpc>
              <a:spcBef>
                <a:spcPts val="0"/>
              </a:spcBef>
              <a:spcAft>
                <a:spcPct val="0"/>
              </a:spcAft>
              <a:buNone/>
              <a:defRPr lang="de-DE" sz="2800" b="1" kern="0" dirty="0" smtClean="0">
                <a:solidFill>
                  <a:srgbClr val="1A1A18"/>
                </a:solidFill>
                <a:latin typeface="Arial" charset="0"/>
                <a:ea typeface="+mn-ea"/>
                <a:cs typeface="Arial" charset="0"/>
              </a:defRPr>
            </a:lvl1pPr>
            <a:lvl2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2pPr>
            <a:lvl3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3pPr>
            <a:lvl4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4pPr>
            <a:lvl5pPr algn="l" rtl="0" fontAlgn="base">
              <a:lnSpc>
                <a:spcPts val="3595"/>
              </a:lnSpc>
              <a:spcBef>
                <a:spcPts val="1200"/>
              </a:spcBef>
              <a:spcAft>
                <a:spcPct val="0"/>
              </a:spcAft>
              <a:defRPr lang="en-US" sz="3200" b="1" kern="0" dirty="0">
                <a:solidFill>
                  <a:srgbClr val="1A1A18"/>
                </a:solidFill>
                <a:latin typeface="Arial" charset="0"/>
                <a:ea typeface="+mn-ea"/>
                <a:cs typeface="Arial" charset="0"/>
              </a:defRPr>
            </a:lvl5pPr>
          </a:lstStyle>
          <a:p>
            <a:pPr lvl="0"/>
            <a:r>
              <a:rPr lang="en-US" noProof="0" dirty="0" smtClean="0"/>
              <a:t>Headline, 28 pt.</a:t>
            </a:r>
          </a:p>
        </p:txBody>
      </p:sp>
      <p:sp>
        <p:nvSpPr>
          <p:cNvPr id="21" name="Textplatzhalter 4"/>
          <p:cNvSpPr>
            <a:spLocks noGrp="1"/>
          </p:cNvSpPr>
          <p:nvPr>
            <p:ph type="body" sz="quarter" idx="16" hasCustomPrompt="1"/>
          </p:nvPr>
        </p:nvSpPr>
        <p:spPr>
          <a:xfrm>
            <a:off x="475343" y="1514644"/>
            <a:ext cx="11250804" cy="3979251"/>
          </a:xfrm>
          <a:prstGeom prst="rect">
            <a:avLst/>
          </a:prstGeom>
          <a:solidFill>
            <a:srgbClr val="ECECEC"/>
          </a:solidFill>
        </p:spPr>
        <p:txBody>
          <a:bodyPr lIns="180000" tIns="180000" rIns="180000" bIns="180000"/>
          <a:lstStyle>
            <a:lvl1pPr marL="180000" indent="-180000">
              <a:spcBef>
                <a:spcPts val="1200"/>
              </a:spcBef>
              <a:buSzPct val="100000"/>
              <a:defRPr sz="1600" baseline="0"/>
            </a:lvl1pPr>
            <a:lvl2pPr marL="360000" indent="-180000">
              <a:spcBef>
                <a:spcPts val="600"/>
              </a:spcBef>
              <a:buSzPct val="100000"/>
              <a:buFont typeface="Symbol" panose="05050102010706020507" pitchFamily="18" charset="2"/>
              <a:buChar char="-"/>
              <a:defRPr sz="1600" baseline="0"/>
            </a:lvl2pPr>
          </a:lstStyle>
          <a:p>
            <a:pPr lvl="0"/>
            <a:r>
              <a:rPr lang="en-US" noProof="0" dirty="0" smtClean="0"/>
              <a:t>Placeholder for a default text with </a:t>
            </a:r>
            <a:br>
              <a:rPr lang="en-US" noProof="0" dirty="0" smtClean="0"/>
            </a:br>
            <a:r>
              <a:rPr lang="en-US" noProof="0" dirty="0" smtClean="0"/>
              <a:t>indention on Arial 16 pt.</a:t>
            </a:r>
          </a:p>
          <a:p>
            <a:pPr lvl="0"/>
            <a:r>
              <a:rPr lang="en-US" noProof="0" dirty="0" smtClean="0"/>
              <a:t>Paragraph spacing: 12 pt. before paragraph</a:t>
            </a:r>
          </a:p>
          <a:p>
            <a:pPr lvl="1"/>
            <a:r>
              <a:rPr lang="en-US" noProof="0" dirty="0" smtClean="0"/>
              <a:t>First indented line</a:t>
            </a:r>
          </a:p>
          <a:p>
            <a:pPr lvl="1"/>
            <a:r>
              <a:rPr lang="en-US" noProof="0" dirty="0" smtClean="0"/>
              <a:t>Second indented line </a:t>
            </a:r>
          </a:p>
          <a:p>
            <a:pPr lvl="1"/>
            <a:r>
              <a:rPr lang="en-US" noProof="0" dirty="0" smtClean="0"/>
              <a:t>Paragraph spacing should be 6 pt. before</a:t>
            </a:r>
          </a:p>
        </p:txBody>
      </p:sp>
      <p:sp>
        <p:nvSpPr>
          <p:cNvPr id="23" name="Rechteck 22"/>
          <p:cNvSpPr/>
          <p:nvPr userDrawn="1"/>
        </p:nvSpPr>
        <p:spPr bwMode="auto">
          <a:xfrm>
            <a:off x="486472" y="6331745"/>
            <a:ext cx="564909" cy="611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11" name="Textplatzhalter 2"/>
          <p:cNvSpPr>
            <a:spLocks noGrp="1"/>
          </p:cNvSpPr>
          <p:nvPr>
            <p:ph type="body" sz="quarter" idx="18" hasCustomPrompt="1"/>
          </p:nvPr>
        </p:nvSpPr>
        <p:spPr>
          <a:xfrm>
            <a:off x="486470" y="5741989"/>
            <a:ext cx="11250806" cy="473075"/>
          </a:xfrm>
          <a:prstGeom prst="rect">
            <a:avLst/>
          </a:prstGeom>
          <a:solidFill>
            <a:schemeClr val="bg2"/>
          </a:solidFill>
        </p:spPr>
        <p:txBody>
          <a:bodyPr lIns="108000" tIns="108000" rIns="108000" bIns="108000" anchor="ctr"/>
          <a:lstStyle>
            <a:lvl1pPr marL="0" indent="0" algn="ctr">
              <a:buNone/>
              <a:defRPr sz="1800" b="1">
                <a:solidFill>
                  <a:schemeClr val="bg1"/>
                </a:solidFill>
              </a:defRPr>
            </a:lvl1pPr>
          </a:lstStyle>
          <a:p>
            <a:pPr lvl="0"/>
            <a:r>
              <a:rPr lang="en-US" noProof="0" dirty="0" smtClean="0"/>
              <a:t>Take away message in Arial 18 pt., bold</a:t>
            </a:r>
            <a:endParaRPr lang="en-US" noProof="0" dirty="0"/>
          </a:p>
        </p:txBody>
      </p:sp>
      <p:sp>
        <p:nvSpPr>
          <p:cNvPr id="3" name="Datumsplatzhalter 2"/>
          <p:cNvSpPr>
            <a:spLocks noGrp="1"/>
          </p:cNvSpPr>
          <p:nvPr>
            <p:ph type="dt" sz="half" idx="19"/>
          </p:nvPr>
        </p:nvSpPr>
        <p:spPr/>
        <p:txBody>
          <a:bodyPr/>
          <a:lstStyle/>
          <a:p>
            <a:endParaRPr lang="en-US" noProof="0" dirty="0"/>
          </a:p>
        </p:txBody>
      </p:sp>
      <p:sp>
        <p:nvSpPr>
          <p:cNvPr id="4" name="Fußzeilenplatzhalter 3"/>
          <p:cNvSpPr>
            <a:spLocks noGrp="1"/>
          </p:cNvSpPr>
          <p:nvPr>
            <p:ph type="ftr" sz="quarter" idx="20"/>
          </p:nvPr>
        </p:nvSpPr>
        <p:spPr/>
        <p:txBody>
          <a:bodyPr/>
          <a:lstStyle/>
          <a:p>
            <a:endParaRPr lang="en-US" noProof="0" dirty="0"/>
          </a:p>
        </p:txBody>
      </p:sp>
      <p:sp>
        <p:nvSpPr>
          <p:cNvPr id="5" name="Foliennummernplatzhalter 4"/>
          <p:cNvSpPr>
            <a:spLocks noGrp="1"/>
          </p:cNvSpPr>
          <p:nvPr>
            <p:ph type="sldNum" sz="quarter" idx="21"/>
          </p:nvPr>
        </p:nvSpPr>
        <p:spPr/>
        <p:txBody>
          <a:bodyPr/>
          <a:lstStyle/>
          <a:p>
            <a:fld id="{87F334AE-4EAC-4C2D-A638-92A76F09FCC4}" type="slidenum">
              <a:rPr lang="en-US" noProof="0" smtClean="0"/>
              <a:pPr/>
              <a:t>‹#›</a:t>
            </a:fld>
            <a:endParaRPr lang="en-US" noProof="0" dirty="0"/>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36014" y="6450281"/>
            <a:ext cx="698650" cy="33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488097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_Text_Slide_with_title">
    <p:spTree>
      <p:nvGrpSpPr>
        <p:cNvPr id="1" name=""/>
        <p:cNvGrpSpPr/>
        <p:nvPr/>
      </p:nvGrpSpPr>
      <p:grpSpPr>
        <a:xfrm>
          <a:off x="0" y="0"/>
          <a:ext cx="0" cy="0"/>
          <a:chOff x="0" y="0"/>
          <a:chExt cx="0" cy="0"/>
        </a:xfrm>
      </p:grpSpPr>
      <p:sp>
        <p:nvSpPr>
          <p:cNvPr id="13" name="Textplatzhalter 2"/>
          <p:cNvSpPr>
            <a:spLocks noGrp="1"/>
          </p:cNvSpPr>
          <p:nvPr>
            <p:ph type="body" sz="quarter" idx="10" hasCustomPrompt="1"/>
          </p:nvPr>
        </p:nvSpPr>
        <p:spPr>
          <a:xfrm>
            <a:off x="475343" y="433138"/>
            <a:ext cx="8961535" cy="461962"/>
          </a:xfrm>
          <a:prstGeom prst="rect">
            <a:avLst/>
          </a:prstGeom>
        </p:spPr>
        <p:txBody>
          <a:bodyPr lIns="0" tIns="45691" rIns="91382" bIns="45691" anchor="ctr"/>
          <a:lstStyle>
            <a:lvl1pPr marL="0" indent="0" algn="l" rtl="0" fontAlgn="base">
              <a:lnSpc>
                <a:spcPct val="100000"/>
              </a:lnSpc>
              <a:spcBef>
                <a:spcPts val="0"/>
              </a:spcBef>
              <a:spcAft>
                <a:spcPct val="0"/>
              </a:spcAft>
              <a:buNone/>
              <a:defRPr lang="de-DE" sz="2800" b="1" kern="0" dirty="0" smtClean="0">
                <a:solidFill>
                  <a:srgbClr val="1A1A18"/>
                </a:solidFill>
                <a:latin typeface="Arial" charset="0"/>
                <a:ea typeface="+mn-ea"/>
                <a:cs typeface="Arial" charset="0"/>
              </a:defRPr>
            </a:lvl1pPr>
            <a:lvl2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2pPr>
            <a:lvl3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3pPr>
            <a:lvl4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4pPr>
            <a:lvl5pPr algn="l" rtl="0" fontAlgn="base">
              <a:lnSpc>
                <a:spcPts val="3595"/>
              </a:lnSpc>
              <a:spcBef>
                <a:spcPts val="1200"/>
              </a:spcBef>
              <a:spcAft>
                <a:spcPct val="0"/>
              </a:spcAft>
              <a:defRPr lang="en-US" sz="3200" b="1" kern="0" dirty="0">
                <a:solidFill>
                  <a:srgbClr val="1A1A18"/>
                </a:solidFill>
                <a:latin typeface="Arial" charset="0"/>
                <a:ea typeface="+mn-ea"/>
                <a:cs typeface="Arial" charset="0"/>
              </a:defRPr>
            </a:lvl5pPr>
          </a:lstStyle>
          <a:p>
            <a:pPr lvl="0"/>
            <a:r>
              <a:rPr lang="en-US" noProof="0" dirty="0" smtClean="0"/>
              <a:t>Headline, 28 pt.</a:t>
            </a:r>
          </a:p>
        </p:txBody>
      </p:sp>
      <p:sp>
        <p:nvSpPr>
          <p:cNvPr id="21" name="Textplatzhalter 4"/>
          <p:cNvSpPr>
            <a:spLocks noGrp="1"/>
          </p:cNvSpPr>
          <p:nvPr>
            <p:ph type="body" sz="quarter" idx="16" hasCustomPrompt="1"/>
          </p:nvPr>
        </p:nvSpPr>
        <p:spPr>
          <a:xfrm>
            <a:off x="486470" y="2055814"/>
            <a:ext cx="11250806" cy="3506175"/>
          </a:xfrm>
          <a:prstGeom prst="rect">
            <a:avLst/>
          </a:prstGeom>
          <a:solidFill>
            <a:srgbClr val="ECECEC"/>
          </a:solidFill>
        </p:spPr>
        <p:txBody>
          <a:bodyPr lIns="180000" tIns="180000" rIns="180000" bIns="180000"/>
          <a:lstStyle>
            <a:lvl1pPr marL="180000" indent="-180000">
              <a:spcBef>
                <a:spcPts val="1200"/>
              </a:spcBef>
              <a:buSzPct val="100000"/>
              <a:defRPr sz="1600" baseline="0"/>
            </a:lvl1pPr>
            <a:lvl2pPr marL="360000" indent="-180000">
              <a:spcBef>
                <a:spcPts val="600"/>
              </a:spcBef>
              <a:buSzPct val="100000"/>
              <a:buFont typeface="Symbol" panose="05050102010706020507" pitchFamily="18" charset="2"/>
              <a:buChar char="-"/>
              <a:defRPr sz="1600" baseline="0"/>
            </a:lvl2pPr>
          </a:lstStyle>
          <a:p>
            <a:pPr lvl="0"/>
            <a:r>
              <a:rPr lang="en-US" noProof="0" dirty="0" smtClean="0"/>
              <a:t>Placeholder for a default text with </a:t>
            </a:r>
            <a:br>
              <a:rPr lang="en-US" noProof="0" dirty="0" smtClean="0"/>
            </a:br>
            <a:r>
              <a:rPr lang="en-US" noProof="0" dirty="0" smtClean="0"/>
              <a:t>indention on Arial 16 pt.</a:t>
            </a:r>
          </a:p>
          <a:p>
            <a:pPr lvl="0"/>
            <a:r>
              <a:rPr lang="en-US" noProof="0" dirty="0" smtClean="0"/>
              <a:t>Paragraph spacing: 12 pt. before paragraph</a:t>
            </a:r>
          </a:p>
          <a:p>
            <a:pPr lvl="1"/>
            <a:r>
              <a:rPr lang="en-US" noProof="0" dirty="0" smtClean="0"/>
              <a:t>First indented line</a:t>
            </a:r>
          </a:p>
          <a:p>
            <a:pPr lvl="1"/>
            <a:r>
              <a:rPr lang="en-US" noProof="0" dirty="0" smtClean="0"/>
              <a:t>Second indented line </a:t>
            </a:r>
          </a:p>
          <a:p>
            <a:pPr lvl="1"/>
            <a:r>
              <a:rPr lang="en-US" noProof="0" dirty="0" smtClean="0"/>
              <a:t>Paragraph spacing should be 6 pt. before</a:t>
            </a:r>
          </a:p>
        </p:txBody>
      </p:sp>
      <p:sp>
        <p:nvSpPr>
          <p:cNvPr id="23" name="Rechteck 22"/>
          <p:cNvSpPr/>
          <p:nvPr userDrawn="1"/>
        </p:nvSpPr>
        <p:spPr bwMode="auto">
          <a:xfrm>
            <a:off x="486472" y="6331745"/>
            <a:ext cx="564909" cy="611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11" name="Textplatzhalter 2"/>
          <p:cNvSpPr>
            <a:spLocks noGrp="1"/>
          </p:cNvSpPr>
          <p:nvPr>
            <p:ph type="body" sz="quarter" idx="18" hasCustomPrompt="1"/>
          </p:nvPr>
        </p:nvSpPr>
        <p:spPr>
          <a:xfrm>
            <a:off x="486470" y="5741989"/>
            <a:ext cx="11250806" cy="473075"/>
          </a:xfrm>
          <a:prstGeom prst="rect">
            <a:avLst/>
          </a:prstGeom>
          <a:solidFill>
            <a:schemeClr val="bg2"/>
          </a:solidFill>
        </p:spPr>
        <p:txBody>
          <a:bodyPr lIns="108000" tIns="108000" rIns="108000" bIns="108000" anchor="ctr"/>
          <a:lstStyle>
            <a:lvl1pPr marL="0" indent="0" algn="ctr">
              <a:buNone/>
              <a:defRPr sz="1800" b="1">
                <a:solidFill>
                  <a:schemeClr val="bg1"/>
                </a:solidFill>
              </a:defRPr>
            </a:lvl1pPr>
          </a:lstStyle>
          <a:p>
            <a:pPr lvl="0"/>
            <a:r>
              <a:rPr lang="en-US" noProof="0" dirty="0" smtClean="0"/>
              <a:t>Take away message in Arial 18 pt., bold</a:t>
            </a:r>
            <a:endParaRPr lang="en-US" noProof="0" dirty="0"/>
          </a:p>
        </p:txBody>
      </p:sp>
      <p:sp>
        <p:nvSpPr>
          <p:cNvPr id="20" name="Textplatzhalter 2"/>
          <p:cNvSpPr>
            <a:spLocks noGrp="1"/>
          </p:cNvSpPr>
          <p:nvPr>
            <p:ph type="body" sz="quarter" idx="12" hasCustomPrompt="1"/>
          </p:nvPr>
        </p:nvSpPr>
        <p:spPr>
          <a:xfrm>
            <a:off x="486470" y="1582739"/>
            <a:ext cx="11250806" cy="473075"/>
          </a:xfrm>
          <a:prstGeom prst="rect">
            <a:avLst/>
          </a:prstGeom>
          <a:solidFill>
            <a:schemeClr val="tx2"/>
          </a:solidFill>
        </p:spPr>
        <p:txBody>
          <a:bodyPr lIns="180000" tIns="180000" rIns="180000" bIns="180000" anchor="ctr"/>
          <a:lstStyle>
            <a:lvl1pPr marL="0" indent="0">
              <a:buNone/>
              <a:defRPr sz="1800" b="1">
                <a:solidFill>
                  <a:schemeClr val="bg1"/>
                </a:solidFill>
              </a:defRPr>
            </a:lvl1pPr>
          </a:lstStyle>
          <a:p>
            <a:pPr lvl="0"/>
            <a:r>
              <a:rPr lang="en-US" noProof="0" dirty="0" smtClean="0"/>
              <a:t>Title in Arial 18 pt., bold</a:t>
            </a:r>
            <a:endParaRPr lang="en-US" noProof="0" dirty="0"/>
          </a:p>
        </p:txBody>
      </p:sp>
      <p:sp>
        <p:nvSpPr>
          <p:cNvPr id="3" name="Datumsplatzhalter 2"/>
          <p:cNvSpPr>
            <a:spLocks noGrp="1"/>
          </p:cNvSpPr>
          <p:nvPr>
            <p:ph type="dt" sz="half" idx="19"/>
          </p:nvPr>
        </p:nvSpPr>
        <p:spPr/>
        <p:txBody>
          <a:bodyPr/>
          <a:lstStyle/>
          <a:p>
            <a:endParaRPr lang="en-US" noProof="0" dirty="0"/>
          </a:p>
        </p:txBody>
      </p:sp>
      <p:sp>
        <p:nvSpPr>
          <p:cNvPr id="4" name="Fußzeilenplatzhalter 3"/>
          <p:cNvSpPr>
            <a:spLocks noGrp="1"/>
          </p:cNvSpPr>
          <p:nvPr>
            <p:ph type="ftr" sz="quarter" idx="20"/>
          </p:nvPr>
        </p:nvSpPr>
        <p:spPr/>
        <p:txBody>
          <a:bodyPr/>
          <a:lstStyle/>
          <a:p>
            <a:endParaRPr lang="en-US" noProof="0" dirty="0"/>
          </a:p>
        </p:txBody>
      </p:sp>
      <p:sp>
        <p:nvSpPr>
          <p:cNvPr id="5" name="Foliennummernplatzhalter 4"/>
          <p:cNvSpPr>
            <a:spLocks noGrp="1"/>
          </p:cNvSpPr>
          <p:nvPr>
            <p:ph type="sldNum" sz="quarter" idx="21"/>
          </p:nvPr>
        </p:nvSpPr>
        <p:spPr/>
        <p:txBody>
          <a:bodyPr/>
          <a:lstStyle/>
          <a:p>
            <a:fld id="{87F334AE-4EAC-4C2D-A638-92A76F09FCC4}" type="slidenum">
              <a:rPr lang="en-US" noProof="0" smtClean="0"/>
              <a:pPr/>
              <a:t>‹#›</a:t>
            </a:fld>
            <a:endParaRPr lang="en-US" noProof="0"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36015" y="6497384"/>
            <a:ext cx="795926" cy="37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3801263"/>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text left and right with short title">
    <p:spTree>
      <p:nvGrpSpPr>
        <p:cNvPr id="1" name=""/>
        <p:cNvGrpSpPr/>
        <p:nvPr/>
      </p:nvGrpSpPr>
      <p:grpSpPr>
        <a:xfrm>
          <a:off x="0" y="0"/>
          <a:ext cx="0" cy="0"/>
          <a:chOff x="0" y="0"/>
          <a:chExt cx="0" cy="0"/>
        </a:xfrm>
      </p:grpSpPr>
      <p:sp>
        <p:nvSpPr>
          <p:cNvPr id="13" name="Textplatzhalter 2"/>
          <p:cNvSpPr>
            <a:spLocks noGrp="1"/>
          </p:cNvSpPr>
          <p:nvPr>
            <p:ph type="body" sz="quarter" idx="10" hasCustomPrompt="1"/>
          </p:nvPr>
        </p:nvSpPr>
        <p:spPr>
          <a:xfrm>
            <a:off x="475343" y="433138"/>
            <a:ext cx="8961535" cy="461962"/>
          </a:xfrm>
          <a:prstGeom prst="rect">
            <a:avLst/>
          </a:prstGeom>
        </p:spPr>
        <p:txBody>
          <a:bodyPr lIns="0" tIns="45691" rIns="91382" bIns="45691" anchor="ctr"/>
          <a:lstStyle>
            <a:lvl1pPr marL="0" indent="0" algn="l" rtl="0" fontAlgn="base">
              <a:lnSpc>
                <a:spcPct val="100000"/>
              </a:lnSpc>
              <a:spcBef>
                <a:spcPts val="0"/>
              </a:spcBef>
              <a:spcAft>
                <a:spcPct val="0"/>
              </a:spcAft>
              <a:buNone/>
              <a:defRPr lang="de-DE" sz="2800" b="1" kern="0" dirty="0" smtClean="0">
                <a:solidFill>
                  <a:srgbClr val="1A1A18"/>
                </a:solidFill>
                <a:latin typeface="Arial" charset="0"/>
                <a:ea typeface="+mn-ea"/>
                <a:cs typeface="Arial" charset="0"/>
              </a:defRPr>
            </a:lvl1pPr>
            <a:lvl2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2pPr>
            <a:lvl3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3pPr>
            <a:lvl4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4pPr>
            <a:lvl5pPr algn="l" rtl="0" fontAlgn="base">
              <a:lnSpc>
                <a:spcPts val="3595"/>
              </a:lnSpc>
              <a:spcBef>
                <a:spcPts val="1200"/>
              </a:spcBef>
              <a:spcAft>
                <a:spcPct val="0"/>
              </a:spcAft>
              <a:defRPr lang="en-US" sz="3200" b="1" kern="0" dirty="0">
                <a:solidFill>
                  <a:srgbClr val="1A1A18"/>
                </a:solidFill>
                <a:latin typeface="Arial" charset="0"/>
                <a:ea typeface="+mn-ea"/>
                <a:cs typeface="Arial" charset="0"/>
              </a:defRPr>
            </a:lvl5pPr>
          </a:lstStyle>
          <a:p>
            <a:pPr lvl="0"/>
            <a:r>
              <a:rPr lang="en-US" noProof="0" dirty="0" smtClean="0"/>
              <a:t>Headline, 28 pt.</a:t>
            </a:r>
          </a:p>
        </p:txBody>
      </p:sp>
      <p:sp>
        <p:nvSpPr>
          <p:cNvPr id="17" name="Textplatzhalter 4"/>
          <p:cNvSpPr>
            <a:spLocks noGrp="1"/>
          </p:cNvSpPr>
          <p:nvPr>
            <p:ph type="body" sz="quarter" idx="16" hasCustomPrompt="1"/>
          </p:nvPr>
        </p:nvSpPr>
        <p:spPr>
          <a:xfrm>
            <a:off x="486471" y="2055813"/>
            <a:ext cx="5537656" cy="4157050"/>
          </a:xfrm>
          <a:prstGeom prst="rect">
            <a:avLst/>
          </a:prstGeom>
          <a:solidFill>
            <a:srgbClr val="ECECEC"/>
          </a:solidFill>
        </p:spPr>
        <p:txBody>
          <a:bodyPr lIns="180000" tIns="180000" rIns="180000" bIns="180000"/>
          <a:lstStyle>
            <a:lvl1pPr marL="180000" indent="-180000">
              <a:spcBef>
                <a:spcPts val="1200"/>
              </a:spcBef>
              <a:buSzPct val="100000"/>
              <a:defRPr sz="1600" baseline="0"/>
            </a:lvl1pPr>
            <a:lvl2pPr marL="360000" indent="-180000">
              <a:spcBef>
                <a:spcPts val="600"/>
              </a:spcBef>
              <a:buSzPct val="100000"/>
              <a:buFont typeface="Symbol" panose="05050102010706020507" pitchFamily="18" charset="2"/>
              <a:buChar char="-"/>
              <a:defRPr sz="1600" baseline="0"/>
            </a:lvl2pPr>
          </a:lstStyle>
          <a:p>
            <a:pPr lvl="0"/>
            <a:r>
              <a:rPr lang="en-US" noProof="0" dirty="0" smtClean="0"/>
              <a:t>Placeholder for a default text with </a:t>
            </a:r>
            <a:br>
              <a:rPr lang="en-US" noProof="0" dirty="0" smtClean="0"/>
            </a:br>
            <a:r>
              <a:rPr lang="en-US" noProof="0" dirty="0" smtClean="0"/>
              <a:t>indention on Arial 16 pt.</a:t>
            </a:r>
          </a:p>
          <a:p>
            <a:pPr lvl="0"/>
            <a:r>
              <a:rPr lang="en-US" noProof="0" dirty="0" smtClean="0"/>
              <a:t>Paragraph spacing: 12 pt. before paragraph</a:t>
            </a:r>
          </a:p>
          <a:p>
            <a:pPr lvl="1"/>
            <a:r>
              <a:rPr lang="en-US" noProof="0" dirty="0" smtClean="0"/>
              <a:t>First indented line</a:t>
            </a:r>
          </a:p>
          <a:p>
            <a:pPr lvl="1"/>
            <a:r>
              <a:rPr lang="en-US" noProof="0" dirty="0" smtClean="0"/>
              <a:t>Second indented line </a:t>
            </a:r>
          </a:p>
          <a:p>
            <a:pPr lvl="1"/>
            <a:r>
              <a:rPr lang="en-US" noProof="0" dirty="0" smtClean="0"/>
              <a:t>Paragraph spacing should be 6 pt. before</a:t>
            </a:r>
          </a:p>
        </p:txBody>
      </p:sp>
      <p:sp>
        <p:nvSpPr>
          <p:cNvPr id="20" name="Textplatzhalter 4"/>
          <p:cNvSpPr>
            <a:spLocks noGrp="1"/>
          </p:cNvSpPr>
          <p:nvPr>
            <p:ph type="body" sz="quarter" idx="17" hasCustomPrompt="1"/>
          </p:nvPr>
        </p:nvSpPr>
        <p:spPr>
          <a:xfrm>
            <a:off x="6203950" y="2055813"/>
            <a:ext cx="5533325" cy="4157050"/>
          </a:xfrm>
          <a:prstGeom prst="rect">
            <a:avLst/>
          </a:prstGeom>
          <a:solidFill>
            <a:srgbClr val="ECECEC"/>
          </a:solidFill>
        </p:spPr>
        <p:txBody>
          <a:bodyPr lIns="180000" tIns="180000" rIns="180000" bIns="180000"/>
          <a:lstStyle>
            <a:lvl1pPr marL="180000" indent="-180000">
              <a:spcBef>
                <a:spcPts val="1200"/>
              </a:spcBef>
              <a:buSzPct val="100000"/>
              <a:defRPr sz="1600" baseline="0"/>
            </a:lvl1pPr>
            <a:lvl2pPr marL="360000" indent="-180000">
              <a:spcBef>
                <a:spcPts val="600"/>
              </a:spcBef>
              <a:buSzPct val="100000"/>
              <a:buFont typeface="Symbol" panose="05050102010706020507" pitchFamily="18" charset="2"/>
              <a:buChar char="-"/>
              <a:defRPr sz="1600" baseline="0"/>
            </a:lvl2pPr>
          </a:lstStyle>
          <a:p>
            <a:pPr lvl="0"/>
            <a:r>
              <a:rPr lang="en-US" noProof="0" dirty="0" smtClean="0"/>
              <a:t>Placeholder for a default text with </a:t>
            </a:r>
            <a:br>
              <a:rPr lang="en-US" noProof="0" dirty="0" smtClean="0"/>
            </a:br>
            <a:r>
              <a:rPr lang="en-US" noProof="0" dirty="0" smtClean="0"/>
              <a:t>indention on Arial 16 pt.</a:t>
            </a:r>
          </a:p>
          <a:p>
            <a:pPr lvl="0"/>
            <a:r>
              <a:rPr lang="en-US" noProof="0" dirty="0" smtClean="0"/>
              <a:t>Paragraph spacing: 12 pt. before paragraph</a:t>
            </a:r>
          </a:p>
          <a:p>
            <a:pPr lvl="1"/>
            <a:r>
              <a:rPr lang="en-US" noProof="0" dirty="0" smtClean="0"/>
              <a:t>First indented line</a:t>
            </a:r>
          </a:p>
          <a:p>
            <a:pPr lvl="1"/>
            <a:r>
              <a:rPr lang="en-US" noProof="0" dirty="0" smtClean="0"/>
              <a:t>Second indented line </a:t>
            </a:r>
          </a:p>
          <a:p>
            <a:pPr lvl="1"/>
            <a:r>
              <a:rPr lang="en-US" noProof="0" dirty="0" smtClean="0"/>
              <a:t>Paragraph spacing should be 6 pt. before</a:t>
            </a:r>
          </a:p>
        </p:txBody>
      </p:sp>
      <p:sp>
        <p:nvSpPr>
          <p:cNvPr id="12" name="Rechteck 11"/>
          <p:cNvSpPr/>
          <p:nvPr userDrawn="1"/>
        </p:nvSpPr>
        <p:spPr bwMode="auto">
          <a:xfrm>
            <a:off x="486472" y="6331745"/>
            <a:ext cx="564909" cy="611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16" name="Textplatzhalter 2"/>
          <p:cNvSpPr>
            <a:spLocks noGrp="1"/>
          </p:cNvSpPr>
          <p:nvPr>
            <p:ph type="body" sz="quarter" idx="12" hasCustomPrompt="1"/>
          </p:nvPr>
        </p:nvSpPr>
        <p:spPr>
          <a:xfrm>
            <a:off x="486470" y="1582739"/>
            <a:ext cx="5537658" cy="473075"/>
          </a:xfrm>
          <a:prstGeom prst="rect">
            <a:avLst/>
          </a:prstGeom>
          <a:solidFill>
            <a:schemeClr val="tx2"/>
          </a:solidFill>
        </p:spPr>
        <p:txBody>
          <a:bodyPr lIns="180000" tIns="180000" rIns="180000" bIns="180000" anchor="ctr"/>
          <a:lstStyle>
            <a:lvl1pPr marL="0" indent="0">
              <a:buNone/>
              <a:defRPr sz="1800" b="1">
                <a:solidFill>
                  <a:schemeClr val="bg1"/>
                </a:solidFill>
              </a:defRPr>
            </a:lvl1pPr>
          </a:lstStyle>
          <a:p>
            <a:pPr lvl="0"/>
            <a:r>
              <a:rPr lang="en-US" noProof="0" dirty="0" smtClean="0"/>
              <a:t>Title in Arial 18 pt., bold</a:t>
            </a:r>
            <a:endParaRPr lang="en-US" noProof="0" dirty="0"/>
          </a:p>
        </p:txBody>
      </p:sp>
      <p:sp>
        <p:nvSpPr>
          <p:cNvPr id="11" name="Textplatzhalter 2"/>
          <p:cNvSpPr>
            <a:spLocks noGrp="1"/>
          </p:cNvSpPr>
          <p:nvPr>
            <p:ph type="body" sz="quarter" idx="15" hasCustomPrompt="1"/>
          </p:nvPr>
        </p:nvSpPr>
        <p:spPr>
          <a:xfrm>
            <a:off x="6203950" y="1582739"/>
            <a:ext cx="5533325" cy="473075"/>
          </a:xfrm>
          <a:prstGeom prst="rect">
            <a:avLst/>
          </a:prstGeom>
          <a:solidFill>
            <a:schemeClr val="tx2"/>
          </a:solidFill>
        </p:spPr>
        <p:txBody>
          <a:bodyPr lIns="180000" tIns="180000" rIns="180000" bIns="180000" anchor="ctr"/>
          <a:lstStyle>
            <a:lvl1pPr marL="0" indent="0">
              <a:buNone/>
              <a:defRPr sz="1800" b="1">
                <a:solidFill>
                  <a:schemeClr val="bg1"/>
                </a:solidFill>
              </a:defRPr>
            </a:lvl1pPr>
          </a:lstStyle>
          <a:p>
            <a:pPr lvl="0"/>
            <a:r>
              <a:rPr lang="en-US" noProof="0" dirty="0" smtClean="0"/>
              <a:t>Title in Arial 18 pt., bold</a:t>
            </a:r>
            <a:endParaRPr lang="en-US" noProof="0" dirty="0"/>
          </a:p>
        </p:txBody>
      </p:sp>
      <p:sp>
        <p:nvSpPr>
          <p:cNvPr id="3" name="Datumsplatzhalter 2"/>
          <p:cNvSpPr>
            <a:spLocks noGrp="1"/>
          </p:cNvSpPr>
          <p:nvPr>
            <p:ph type="dt" sz="half" idx="18"/>
          </p:nvPr>
        </p:nvSpPr>
        <p:spPr/>
        <p:txBody>
          <a:bodyPr/>
          <a:lstStyle/>
          <a:p>
            <a:endParaRPr lang="en-US" noProof="0" dirty="0"/>
          </a:p>
        </p:txBody>
      </p:sp>
      <p:sp>
        <p:nvSpPr>
          <p:cNvPr id="4" name="Fußzeilenplatzhalter 3"/>
          <p:cNvSpPr>
            <a:spLocks noGrp="1"/>
          </p:cNvSpPr>
          <p:nvPr>
            <p:ph type="ftr" sz="quarter" idx="19"/>
          </p:nvPr>
        </p:nvSpPr>
        <p:spPr/>
        <p:txBody>
          <a:bodyPr/>
          <a:lstStyle/>
          <a:p>
            <a:endParaRPr lang="en-US" noProof="0" dirty="0"/>
          </a:p>
        </p:txBody>
      </p:sp>
      <p:sp>
        <p:nvSpPr>
          <p:cNvPr id="5" name="Foliennummernplatzhalter 4"/>
          <p:cNvSpPr>
            <a:spLocks noGrp="1"/>
          </p:cNvSpPr>
          <p:nvPr>
            <p:ph type="sldNum" sz="quarter" idx="20"/>
          </p:nvPr>
        </p:nvSpPr>
        <p:spPr/>
        <p:txBody>
          <a:bodyPr/>
          <a:lstStyle/>
          <a:p>
            <a:fld id="{87F334AE-4EAC-4C2D-A638-92A76F09FCC4}" type="slidenum">
              <a:rPr lang="en-US" noProof="0" smtClean="0"/>
              <a:pPr/>
              <a:t>‹#›</a:t>
            </a:fld>
            <a:endParaRPr lang="en-US" noProof="0"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36014" y="6502022"/>
            <a:ext cx="786199" cy="37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57701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text with take away message">
    <p:spTree>
      <p:nvGrpSpPr>
        <p:cNvPr id="1" name=""/>
        <p:cNvGrpSpPr/>
        <p:nvPr/>
      </p:nvGrpSpPr>
      <p:grpSpPr>
        <a:xfrm>
          <a:off x="0" y="0"/>
          <a:ext cx="0" cy="0"/>
          <a:chOff x="0" y="0"/>
          <a:chExt cx="0" cy="0"/>
        </a:xfrm>
      </p:grpSpPr>
      <p:sp>
        <p:nvSpPr>
          <p:cNvPr id="13" name="Textplatzhalter 2"/>
          <p:cNvSpPr>
            <a:spLocks noGrp="1"/>
          </p:cNvSpPr>
          <p:nvPr>
            <p:ph type="body" sz="quarter" idx="10" hasCustomPrompt="1"/>
          </p:nvPr>
        </p:nvSpPr>
        <p:spPr>
          <a:xfrm>
            <a:off x="475343" y="433138"/>
            <a:ext cx="8961535" cy="461962"/>
          </a:xfrm>
          <a:prstGeom prst="rect">
            <a:avLst/>
          </a:prstGeom>
        </p:spPr>
        <p:txBody>
          <a:bodyPr lIns="0" tIns="45691" rIns="91382" bIns="45691" anchor="ctr"/>
          <a:lstStyle>
            <a:lvl1pPr marL="0" indent="0" algn="l" rtl="0" fontAlgn="base">
              <a:lnSpc>
                <a:spcPct val="100000"/>
              </a:lnSpc>
              <a:spcBef>
                <a:spcPts val="0"/>
              </a:spcBef>
              <a:spcAft>
                <a:spcPct val="0"/>
              </a:spcAft>
              <a:buNone/>
              <a:defRPr lang="de-DE" sz="2800" b="1" kern="0" dirty="0" smtClean="0">
                <a:solidFill>
                  <a:srgbClr val="1A1A18"/>
                </a:solidFill>
                <a:latin typeface="Arial" charset="0"/>
                <a:ea typeface="+mn-ea"/>
                <a:cs typeface="Arial" charset="0"/>
              </a:defRPr>
            </a:lvl1pPr>
            <a:lvl2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2pPr>
            <a:lvl3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3pPr>
            <a:lvl4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4pPr>
            <a:lvl5pPr algn="l" rtl="0" fontAlgn="base">
              <a:lnSpc>
                <a:spcPts val="3595"/>
              </a:lnSpc>
              <a:spcBef>
                <a:spcPts val="1200"/>
              </a:spcBef>
              <a:spcAft>
                <a:spcPct val="0"/>
              </a:spcAft>
              <a:defRPr lang="en-US" sz="3200" b="1" kern="0" dirty="0">
                <a:solidFill>
                  <a:srgbClr val="1A1A18"/>
                </a:solidFill>
                <a:latin typeface="Arial" charset="0"/>
                <a:ea typeface="+mn-ea"/>
                <a:cs typeface="Arial" charset="0"/>
              </a:defRPr>
            </a:lvl5pPr>
          </a:lstStyle>
          <a:p>
            <a:pPr lvl="0"/>
            <a:r>
              <a:rPr lang="en-US" noProof="0" dirty="0" smtClean="0"/>
              <a:t>Headline, 28 pt.</a:t>
            </a:r>
          </a:p>
        </p:txBody>
      </p:sp>
      <p:sp>
        <p:nvSpPr>
          <p:cNvPr id="14" name="Textplatzhalter 2"/>
          <p:cNvSpPr>
            <a:spLocks noGrp="1"/>
          </p:cNvSpPr>
          <p:nvPr>
            <p:ph type="body" sz="quarter" idx="18" hasCustomPrompt="1"/>
          </p:nvPr>
        </p:nvSpPr>
        <p:spPr>
          <a:xfrm>
            <a:off x="486470" y="5741989"/>
            <a:ext cx="11250806" cy="473075"/>
          </a:xfrm>
          <a:prstGeom prst="rect">
            <a:avLst/>
          </a:prstGeom>
          <a:solidFill>
            <a:schemeClr val="bg2"/>
          </a:solidFill>
        </p:spPr>
        <p:txBody>
          <a:bodyPr lIns="108000" tIns="108000" rIns="108000" bIns="108000" anchor="ctr"/>
          <a:lstStyle>
            <a:lvl1pPr marL="0" indent="0" algn="ctr">
              <a:buNone/>
              <a:defRPr sz="1800" b="1">
                <a:solidFill>
                  <a:schemeClr val="bg1"/>
                </a:solidFill>
              </a:defRPr>
            </a:lvl1pPr>
          </a:lstStyle>
          <a:p>
            <a:pPr lvl="0"/>
            <a:r>
              <a:rPr lang="en-US" noProof="0" dirty="0" smtClean="0"/>
              <a:t>Take away message in Arial 18 pt., bold</a:t>
            </a:r>
            <a:endParaRPr lang="en-US" noProof="0" dirty="0"/>
          </a:p>
        </p:txBody>
      </p:sp>
      <p:sp>
        <p:nvSpPr>
          <p:cNvPr id="18" name="Rechteck 17"/>
          <p:cNvSpPr/>
          <p:nvPr userDrawn="1"/>
        </p:nvSpPr>
        <p:spPr bwMode="auto">
          <a:xfrm>
            <a:off x="486472" y="6331745"/>
            <a:ext cx="564909" cy="611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25" name="Textplatzhalter 4"/>
          <p:cNvSpPr>
            <a:spLocks noGrp="1"/>
          </p:cNvSpPr>
          <p:nvPr>
            <p:ph type="body" sz="quarter" idx="19" hasCustomPrompt="1"/>
          </p:nvPr>
        </p:nvSpPr>
        <p:spPr>
          <a:xfrm>
            <a:off x="486471" y="2055813"/>
            <a:ext cx="5537656" cy="3506176"/>
          </a:xfrm>
          <a:prstGeom prst="rect">
            <a:avLst/>
          </a:prstGeom>
          <a:solidFill>
            <a:srgbClr val="ECECEC"/>
          </a:solidFill>
        </p:spPr>
        <p:txBody>
          <a:bodyPr lIns="180000" tIns="180000" rIns="180000" bIns="180000"/>
          <a:lstStyle>
            <a:lvl1pPr marL="180000" indent="-180000">
              <a:spcBef>
                <a:spcPts val="1200"/>
              </a:spcBef>
              <a:buSzPct val="100000"/>
              <a:defRPr sz="1600" baseline="0"/>
            </a:lvl1pPr>
            <a:lvl2pPr marL="360000" indent="-180000">
              <a:spcBef>
                <a:spcPts val="600"/>
              </a:spcBef>
              <a:buSzPct val="100000"/>
              <a:buFont typeface="Symbol" panose="05050102010706020507" pitchFamily="18" charset="2"/>
              <a:buChar char="-"/>
              <a:defRPr sz="1600" baseline="0"/>
            </a:lvl2pPr>
          </a:lstStyle>
          <a:p>
            <a:pPr lvl="0"/>
            <a:r>
              <a:rPr lang="en-US" noProof="0" dirty="0" smtClean="0"/>
              <a:t>Placeholder for a default text with </a:t>
            </a:r>
            <a:br>
              <a:rPr lang="en-US" noProof="0" dirty="0" smtClean="0"/>
            </a:br>
            <a:r>
              <a:rPr lang="en-US" noProof="0" dirty="0" smtClean="0"/>
              <a:t>indention on Arial 16 pt.</a:t>
            </a:r>
          </a:p>
          <a:p>
            <a:pPr lvl="0"/>
            <a:r>
              <a:rPr lang="en-US" noProof="0" dirty="0" smtClean="0"/>
              <a:t>Paragraph spacing: 12 pt. before paragraph</a:t>
            </a:r>
          </a:p>
          <a:p>
            <a:pPr lvl="1"/>
            <a:r>
              <a:rPr lang="en-US" noProof="0" dirty="0" smtClean="0"/>
              <a:t>First indented line</a:t>
            </a:r>
          </a:p>
          <a:p>
            <a:pPr lvl="1"/>
            <a:r>
              <a:rPr lang="en-US" noProof="0" dirty="0" smtClean="0"/>
              <a:t>Second indented line </a:t>
            </a:r>
          </a:p>
          <a:p>
            <a:pPr lvl="1"/>
            <a:r>
              <a:rPr lang="en-US" noProof="0" dirty="0" smtClean="0"/>
              <a:t>Paragraph spacing should be 6 pt. before</a:t>
            </a:r>
          </a:p>
        </p:txBody>
      </p:sp>
      <p:sp>
        <p:nvSpPr>
          <p:cNvPr id="26" name="Textplatzhalter 4"/>
          <p:cNvSpPr>
            <a:spLocks noGrp="1"/>
          </p:cNvSpPr>
          <p:nvPr>
            <p:ph type="body" sz="quarter" idx="20" hasCustomPrompt="1"/>
          </p:nvPr>
        </p:nvSpPr>
        <p:spPr>
          <a:xfrm>
            <a:off x="6203950" y="2055813"/>
            <a:ext cx="5533325" cy="3506176"/>
          </a:xfrm>
          <a:prstGeom prst="rect">
            <a:avLst/>
          </a:prstGeom>
          <a:solidFill>
            <a:srgbClr val="ECECEC"/>
          </a:solidFill>
        </p:spPr>
        <p:txBody>
          <a:bodyPr lIns="180000" tIns="180000" rIns="180000" bIns="180000"/>
          <a:lstStyle>
            <a:lvl1pPr marL="180000" indent="-180000">
              <a:spcBef>
                <a:spcPts val="1200"/>
              </a:spcBef>
              <a:buSzPct val="100000"/>
              <a:defRPr sz="1600" baseline="0"/>
            </a:lvl1pPr>
            <a:lvl2pPr marL="360000" indent="-180000">
              <a:spcBef>
                <a:spcPts val="600"/>
              </a:spcBef>
              <a:buSzPct val="100000"/>
              <a:buFont typeface="Symbol" panose="05050102010706020507" pitchFamily="18" charset="2"/>
              <a:buChar char="-"/>
              <a:defRPr sz="1600" baseline="0"/>
            </a:lvl2pPr>
          </a:lstStyle>
          <a:p>
            <a:pPr lvl="0"/>
            <a:r>
              <a:rPr lang="en-US" noProof="0" dirty="0" smtClean="0"/>
              <a:t>Placeholder for a default text with </a:t>
            </a:r>
            <a:br>
              <a:rPr lang="en-US" noProof="0" dirty="0" smtClean="0"/>
            </a:br>
            <a:r>
              <a:rPr lang="en-US" noProof="0" dirty="0" smtClean="0"/>
              <a:t>indention on Arial 16 pt.</a:t>
            </a:r>
          </a:p>
          <a:p>
            <a:pPr lvl="0"/>
            <a:r>
              <a:rPr lang="en-US" noProof="0" dirty="0" smtClean="0"/>
              <a:t>Paragraph spacing: 12 pt. before paragraph</a:t>
            </a:r>
          </a:p>
          <a:p>
            <a:pPr lvl="1"/>
            <a:r>
              <a:rPr lang="en-US" noProof="0" dirty="0" smtClean="0"/>
              <a:t>First indented line</a:t>
            </a:r>
          </a:p>
          <a:p>
            <a:pPr lvl="1"/>
            <a:r>
              <a:rPr lang="en-US" noProof="0" dirty="0" smtClean="0"/>
              <a:t>Second indented line </a:t>
            </a:r>
          </a:p>
          <a:p>
            <a:pPr lvl="1"/>
            <a:r>
              <a:rPr lang="en-US" noProof="0" dirty="0" smtClean="0"/>
              <a:t>Paragraph spacing should be 6 pt. before</a:t>
            </a:r>
          </a:p>
        </p:txBody>
      </p:sp>
      <p:sp>
        <p:nvSpPr>
          <p:cNvPr id="21" name="Textplatzhalter 2"/>
          <p:cNvSpPr>
            <a:spLocks noGrp="1"/>
          </p:cNvSpPr>
          <p:nvPr>
            <p:ph type="body" sz="quarter" idx="12" hasCustomPrompt="1"/>
          </p:nvPr>
        </p:nvSpPr>
        <p:spPr>
          <a:xfrm>
            <a:off x="486470" y="1582739"/>
            <a:ext cx="5537658" cy="473075"/>
          </a:xfrm>
          <a:prstGeom prst="rect">
            <a:avLst/>
          </a:prstGeom>
          <a:solidFill>
            <a:schemeClr val="tx2"/>
          </a:solidFill>
        </p:spPr>
        <p:txBody>
          <a:bodyPr lIns="180000" tIns="180000" rIns="180000" bIns="180000" anchor="ctr"/>
          <a:lstStyle>
            <a:lvl1pPr marL="0" indent="0">
              <a:buNone/>
              <a:defRPr sz="1800" b="1">
                <a:solidFill>
                  <a:schemeClr val="bg1"/>
                </a:solidFill>
              </a:defRPr>
            </a:lvl1pPr>
          </a:lstStyle>
          <a:p>
            <a:pPr lvl="0"/>
            <a:r>
              <a:rPr lang="en-US" noProof="0" dirty="0" smtClean="0"/>
              <a:t>Title in Arial 18 pt., bold</a:t>
            </a:r>
            <a:endParaRPr lang="en-US" noProof="0" dirty="0"/>
          </a:p>
        </p:txBody>
      </p:sp>
      <p:sp>
        <p:nvSpPr>
          <p:cNvPr id="22" name="Textplatzhalter 2"/>
          <p:cNvSpPr>
            <a:spLocks noGrp="1"/>
          </p:cNvSpPr>
          <p:nvPr>
            <p:ph type="body" sz="quarter" idx="15" hasCustomPrompt="1"/>
          </p:nvPr>
        </p:nvSpPr>
        <p:spPr>
          <a:xfrm>
            <a:off x="6203950" y="1582739"/>
            <a:ext cx="5533325" cy="473075"/>
          </a:xfrm>
          <a:prstGeom prst="rect">
            <a:avLst/>
          </a:prstGeom>
          <a:solidFill>
            <a:schemeClr val="tx2"/>
          </a:solidFill>
        </p:spPr>
        <p:txBody>
          <a:bodyPr lIns="180000" tIns="180000" rIns="180000" bIns="180000" anchor="ctr"/>
          <a:lstStyle>
            <a:lvl1pPr marL="0" indent="0">
              <a:buNone/>
              <a:defRPr sz="1800" b="1">
                <a:solidFill>
                  <a:schemeClr val="bg1"/>
                </a:solidFill>
              </a:defRPr>
            </a:lvl1pPr>
          </a:lstStyle>
          <a:p>
            <a:pPr lvl="0"/>
            <a:r>
              <a:rPr lang="en-US" noProof="0" dirty="0" smtClean="0"/>
              <a:t>Title in Arial 18 pt., bold</a:t>
            </a:r>
            <a:endParaRPr lang="en-US" noProof="0" dirty="0"/>
          </a:p>
        </p:txBody>
      </p:sp>
      <p:sp>
        <p:nvSpPr>
          <p:cNvPr id="3" name="Datumsplatzhalter 2"/>
          <p:cNvSpPr>
            <a:spLocks noGrp="1"/>
          </p:cNvSpPr>
          <p:nvPr>
            <p:ph type="dt" sz="half" idx="21"/>
          </p:nvPr>
        </p:nvSpPr>
        <p:spPr/>
        <p:txBody>
          <a:bodyPr/>
          <a:lstStyle/>
          <a:p>
            <a:endParaRPr lang="en-US" noProof="0" dirty="0"/>
          </a:p>
        </p:txBody>
      </p:sp>
      <p:sp>
        <p:nvSpPr>
          <p:cNvPr id="4" name="Fußzeilenplatzhalter 3"/>
          <p:cNvSpPr>
            <a:spLocks noGrp="1"/>
          </p:cNvSpPr>
          <p:nvPr>
            <p:ph type="ftr" sz="quarter" idx="22"/>
          </p:nvPr>
        </p:nvSpPr>
        <p:spPr/>
        <p:txBody>
          <a:bodyPr/>
          <a:lstStyle/>
          <a:p>
            <a:endParaRPr lang="en-US" noProof="0" dirty="0"/>
          </a:p>
        </p:txBody>
      </p:sp>
      <p:sp>
        <p:nvSpPr>
          <p:cNvPr id="5" name="Foliennummernplatzhalter 4"/>
          <p:cNvSpPr>
            <a:spLocks noGrp="1"/>
          </p:cNvSpPr>
          <p:nvPr>
            <p:ph type="sldNum" sz="quarter" idx="23"/>
          </p:nvPr>
        </p:nvSpPr>
        <p:spPr/>
        <p:txBody>
          <a:bodyPr/>
          <a:lstStyle/>
          <a:p>
            <a:fld id="{87F334AE-4EAC-4C2D-A638-92A76F09FCC4}" type="slidenum">
              <a:rPr lang="en-US" noProof="0" smtClean="0"/>
              <a:pPr/>
              <a:t>‹#›</a:t>
            </a:fld>
            <a:endParaRPr lang="en-US" noProof="0" dirty="0"/>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36014" y="6530050"/>
            <a:ext cx="729575" cy="34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2705654"/>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lumns, three rows, with image">
    <p:spTree>
      <p:nvGrpSpPr>
        <p:cNvPr id="1" name=""/>
        <p:cNvGrpSpPr/>
        <p:nvPr/>
      </p:nvGrpSpPr>
      <p:grpSpPr>
        <a:xfrm>
          <a:off x="0" y="0"/>
          <a:ext cx="0" cy="0"/>
          <a:chOff x="0" y="0"/>
          <a:chExt cx="0" cy="0"/>
        </a:xfrm>
      </p:grpSpPr>
      <p:sp>
        <p:nvSpPr>
          <p:cNvPr id="16" name="Rechteck 15"/>
          <p:cNvSpPr/>
          <p:nvPr userDrawn="1"/>
        </p:nvSpPr>
        <p:spPr bwMode="auto">
          <a:xfrm>
            <a:off x="6" y="1401763"/>
            <a:ext cx="12226925" cy="4991100"/>
          </a:xfrm>
          <a:prstGeom prst="rect">
            <a:avLst/>
          </a:prstGeom>
          <a:solidFill>
            <a:srgbClr val="ECECEC"/>
          </a:solidFill>
          <a:ln>
            <a:noFill/>
          </a:ln>
          <a:effectLst/>
          <a:extLst/>
        </p:spPr>
        <p:txBody>
          <a:bodyPr rot="0" spcFirstLastPara="0" vertOverflow="overflow" horzOverflow="overflow" vert="horz" wrap="square" lIns="107933" tIns="107933" rIns="107933" bIns="107933" numCol="1" spcCol="0" rtlCol="0" fromWordArt="0" anchor="t" anchorCtr="0" forceAA="0" compatLnSpc="1">
            <a:prstTxWarp prst="textNoShape">
              <a:avLst/>
            </a:prstTxWarp>
            <a:noAutofit/>
          </a:bodyPr>
          <a:lstStyle/>
          <a:p>
            <a:pPr marL="179887" marR="0" indent="-179887" algn="l" defTabSz="913828" rtl="0" eaLnBrk="1" fontAlgn="base" latinLnBrk="0" hangingPunct="1">
              <a:lnSpc>
                <a:spcPct val="100000"/>
              </a:lnSpc>
              <a:spcBef>
                <a:spcPts val="1200"/>
              </a:spcBef>
              <a:spcAft>
                <a:spcPct val="0"/>
              </a:spcAft>
              <a:buClr>
                <a:srgbClr val="F11A29"/>
              </a:buClr>
              <a:buSzTx/>
              <a:buFont typeface="Wingdings" pitchFamily="2" charset="2"/>
              <a:buChar char="§"/>
              <a:tabLst/>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3" name="Textplatzhalter 2"/>
          <p:cNvSpPr>
            <a:spLocks noGrp="1"/>
          </p:cNvSpPr>
          <p:nvPr>
            <p:ph type="body" sz="quarter" idx="10" hasCustomPrompt="1"/>
          </p:nvPr>
        </p:nvSpPr>
        <p:spPr>
          <a:xfrm>
            <a:off x="475343" y="433138"/>
            <a:ext cx="8961535" cy="461962"/>
          </a:xfrm>
          <a:prstGeom prst="rect">
            <a:avLst/>
          </a:prstGeom>
        </p:spPr>
        <p:txBody>
          <a:bodyPr lIns="0" tIns="45691" rIns="91382" bIns="45691" anchor="ctr"/>
          <a:lstStyle>
            <a:lvl1pPr marL="0" indent="0" algn="l" rtl="0" fontAlgn="base">
              <a:lnSpc>
                <a:spcPct val="100000"/>
              </a:lnSpc>
              <a:spcBef>
                <a:spcPts val="1200"/>
              </a:spcBef>
              <a:spcAft>
                <a:spcPct val="0"/>
              </a:spcAft>
              <a:buNone/>
              <a:defRPr lang="de-DE" sz="2800" b="1" kern="0" dirty="0" smtClean="0">
                <a:solidFill>
                  <a:srgbClr val="1A1A18"/>
                </a:solidFill>
                <a:latin typeface="Arial" charset="0"/>
                <a:ea typeface="+mn-ea"/>
                <a:cs typeface="Arial" charset="0"/>
              </a:defRPr>
            </a:lvl1pPr>
            <a:lvl2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2pPr>
            <a:lvl3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3pPr>
            <a:lvl4pPr algn="l" rtl="0" fontAlgn="base">
              <a:lnSpc>
                <a:spcPts val="3595"/>
              </a:lnSpc>
              <a:spcBef>
                <a:spcPts val="1200"/>
              </a:spcBef>
              <a:spcAft>
                <a:spcPct val="0"/>
              </a:spcAft>
              <a:defRPr lang="de-DE" sz="3200" b="1" kern="0" dirty="0" smtClean="0">
                <a:solidFill>
                  <a:srgbClr val="1A1A18"/>
                </a:solidFill>
                <a:latin typeface="Arial" charset="0"/>
                <a:ea typeface="+mn-ea"/>
                <a:cs typeface="Arial" charset="0"/>
              </a:defRPr>
            </a:lvl4pPr>
            <a:lvl5pPr algn="l" rtl="0" fontAlgn="base">
              <a:lnSpc>
                <a:spcPts val="3595"/>
              </a:lnSpc>
              <a:spcBef>
                <a:spcPts val="1200"/>
              </a:spcBef>
              <a:spcAft>
                <a:spcPct val="0"/>
              </a:spcAft>
              <a:defRPr lang="en-US" sz="3200" b="1" kern="0" dirty="0">
                <a:solidFill>
                  <a:srgbClr val="1A1A18"/>
                </a:solidFill>
                <a:latin typeface="Arial" charset="0"/>
                <a:ea typeface="+mn-ea"/>
                <a:cs typeface="Arial" charset="0"/>
              </a:defRPr>
            </a:lvl5pPr>
          </a:lstStyle>
          <a:p>
            <a:pPr lvl="0"/>
            <a:r>
              <a:rPr lang="en-US" noProof="0" dirty="0" smtClean="0"/>
              <a:t>Headline, 28 pt.</a:t>
            </a:r>
          </a:p>
        </p:txBody>
      </p:sp>
      <p:sp>
        <p:nvSpPr>
          <p:cNvPr id="14" name="Rechteck 13"/>
          <p:cNvSpPr/>
          <p:nvPr userDrawn="1"/>
        </p:nvSpPr>
        <p:spPr bwMode="auto">
          <a:xfrm>
            <a:off x="486472" y="6331745"/>
            <a:ext cx="564909" cy="611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35" name="Rechteck 34"/>
          <p:cNvSpPr/>
          <p:nvPr userDrawn="1"/>
        </p:nvSpPr>
        <p:spPr bwMode="auto">
          <a:xfrm>
            <a:off x="486472" y="6331745"/>
            <a:ext cx="564909" cy="611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US" b="1" kern="0" noProof="0" dirty="0">
              <a:solidFill>
                <a:schemeClr val="bg1"/>
              </a:solidFill>
              <a:latin typeface="Arial"/>
              <a:cs typeface="+mn-cs"/>
            </a:endParaRPr>
          </a:p>
        </p:txBody>
      </p:sp>
      <p:sp>
        <p:nvSpPr>
          <p:cNvPr id="21" name="Bildplatzhalter 3"/>
          <p:cNvSpPr>
            <a:spLocks noGrp="1"/>
          </p:cNvSpPr>
          <p:nvPr>
            <p:ph type="pic" sz="quarter" idx="20" hasCustomPrompt="1"/>
          </p:nvPr>
        </p:nvSpPr>
        <p:spPr>
          <a:xfrm>
            <a:off x="8609284" y="1582737"/>
            <a:ext cx="3127992" cy="1423987"/>
          </a:xfrm>
          <a:prstGeom prst="rect">
            <a:avLst/>
          </a:prstGeom>
          <a:solidFill>
            <a:schemeClr val="accent2"/>
          </a:solidFill>
        </p:spPr>
        <p:txBody>
          <a:bodyPr anchor="ctr"/>
          <a:lstStyle>
            <a:lvl1pPr marL="0" indent="0" algn="ctr">
              <a:buNone/>
              <a:defRPr/>
            </a:lvl1pPr>
          </a:lstStyle>
          <a:p>
            <a:r>
              <a:rPr lang="en-US" noProof="0" dirty="0" smtClean="0"/>
              <a:t>Image/Artwork</a:t>
            </a:r>
          </a:p>
          <a:p>
            <a:r>
              <a:rPr lang="en-US" noProof="0" dirty="0" smtClean="0"/>
              <a:t>Height: 3.96 cm</a:t>
            </a:r>
            <a:br>
              <a:rPr lang="en-US" noProof="0" dirty="0" smtClean="0"/>
            </a:br>
            <a:r>
              <a:rPr lang="en-US" noProof="0" dirty="0" smtClean="0"/>
              <a:t>Width: 8.69 cm</a:t>
            </a:r>
          </a:p>
        </p:txBody>
      </p:sp>
      <p:sp>
        <p:nvSpPr>
          <p:cNvPr id="22" name="Bildplatzhalter 3"/>
          <p:cNvSpPr>
            <a:spLocks noGrp="1"/>
          </p:cNvSpPr>
          <p:nvPr>
            <p:ph type="pic" sz="quarter" idx="21" hasCustomPrompt="1"/>
          </p:nvPr>
        </p:nvSpPr>
        <p:spPr>
          <a:xfrm>
            <a:off x="8609284" y="3186113"/>
            <a:ext cx="3127992" cy="1422400"/>
          </a:xfrm>
          <a:prstGeom prst="rect">
            <a:avLst/>
          </a:prstGeom>
          <a:solidFill>
            <a:schemeClr val="accent2"/>
          </a:solidFill>
        </p:spPr>
        <p:txBody>
          <a:bodyPr anchor="ctr"/>
          <a:lstStyle>
            <a:lvl1pPr marL="0" indent="0" algn="ctr">
              <a:buNone/>
              <a:defRPr/>
            </a:lvl1pPr>
          </a:lstStyle>
          <a:p>
            <a:r>
              <a:rPr lang="en-US" noProof="0" dirty="0" smtClean="0"/>
              <a:t>Image/Artwork</a:t>
            </a:r>
          </a:p>
          <a:p>
            <a:r>
              <a:rPr lang="en-US" noProof="0" dirty="0" smtClean="0"/>
              <a:t>Height: 3.96 cm</a:t>
            </a:r>
            <a:br>
              <a:rPr lang="en-US" noProof="0" dirty="0" smtClean="0"/>
            </a:br>
            <a:r>
              <a:rPr lang="en-US" noProof="0" dirty="0" smtClean="0"/>
              <a:t>Width: 8.69 cm</a:t>
            </a:r>
          </a:p>
        </p:txBody>
      </p:sp>
      <p:sp>
        <p:nvSpPr>
          <p:cNvPr id="23" name="Bildplatzhalter 3"/>
          <p:cNvSpPr>
            <a:spLocks noGrp="1"/>
          </p:cNvSpPr>
          <p:nvPr>
            <p:ph type="pic" sz="quarter" idx="22" hasCustomPrompt="1"/>
          </p:nvPr>
        </p:nvSpPr>
        <p:spPr>
          <a:xfrm>
            <a:off x="8609284" y="4787900"/>
            <a:ext cx="3127993" cy="1427162"/>
          </a:xfrm>
          <a:prstGeom prst="rect">
            <a:avLst/>
          </a:prstGeom>
          <a:solidFill>
            <a:schemeClr val="accent2"/>
          </a:solidFill>
        </p:spPr>
        <p:txBody>
          <a:bodyPr anchor="ctr"/>
          <a:lstStyle>
            <a:lvl1pPr marL="0" indent="0" algn="ctr">
              <a:buNone/>
              <a:defRPr/>
            </a:lvl1pPr>
          </a:lstStyle>
          <a:p>
            <a:r>
              <a:rPr lang="en-US" noProof="0" dirty="0" smtClean="0"/>
              <a:t>Image/Artwork</a:t>
            </a:r>
          </a:p>
          <a:p>
            <a:r>
              <a:rPr lang="en-US" noProof="0" dirty="0" smtClean="0"/>
              <a:t>Height: 3.96 cm</a:t>
            </a:r>
            <a:br>
              <a:rPr lang="en-US" noProof="0" dirty="0" smtClean="0"/>
            </a:br>
            <a:r>
              <a:rPr lang="en-US" noProof="0" dirty="0" smtClean="0"/>
              <a:t>Width: 8.69 cm</a:t>
            </a:r>
          </a:p>
        </p:txBody>
      </p:sp>
      <p:sp>
        <p:nvSpPr>
          <p:cNvPr id="24" name="Textplatzhalter 5"/>
          <p:cNvSpPr>
            <a:spLocks noGrp="1"/>
          </p:cNvSpPr>
          <p:nvPr>
            <p:ph type="body" sz="quarter" idx="15" hasCustomPrompt="1"/>
          </p:nvPr>
        </p:nvSpPr>
        <p:spPr>
          <a:xfrm>
            <a:off x="2109013" y="1582738"/>
            <a:ext cx="6320012" cy="1423987"/>
          </a:xfrm>
          <a:prstGeom prst="rect">
            <a:avLst/>
          </a:prstGeom>
          <a:solidFill>
            <a:schemeClr val="bg1"/>
          </a:solidFill>
        </p:spPr>
        <p:txBody>
          <a:bodyPr lIns="180000" tIns="180000" rIns="180000" bIns="180000"/>
          <a:lstStyle>
            <a:lvl1pPr marL="180000" indent="-180000">
              <a:spcBef>
                <a:spcPts val="1200"/>
              </a:spcBef>
              <a:spcAft>
                <a:spcPts val="0"/>
              </a:spcAft>
              <a:defRPr sz="1600" b="0" baseline="0"/>
            </a:lvl1pPr>
          </a:lstStyle>
          <a:p>
            <a:pPr lvl="0"/>
            <a:r>
              <a:rPr lang="en-US" noProof="0" dirty="0" smtClean="0"/>
              <a:t>Placeholder for a default text with indention in Arial 16 pt.</a:t>
            </a:r>
          </a:p>
          <a:p>
            <a:pPr lvl="0"/>
            <a:r>
              <a:rPr lang="en-US" noProof="0" dirty="0" smtClean="0"/>
              <a:t>Paragraph spacing: 12 pt. before paragraph</a:t>
            </a:r>
            <a:endParaRPr lang="en-US" noProof="0" dirty="0"/>
          </a:p>
        </p:txBody>
      </p:sp>
      <p:sp>
        <p:nvSpPr>
          <p:cNvPr id="31" name="Textplatzhalter 5"/>
          <p:cNvSpPr>
            <a:spLocks noGrp="1"/>
          </p:cNvSpPr>
          <p:nvPr>
            <p:ph type="body" sz="quarter" idx="18" hasCustomPrompt="1"/>
          </p:nvPr>
        </p:nvSpPr>
        <p:spPr>
          <a:xfrm>
            <a:off x="2109013" y="3186113"/>
            <a:ext cx="6320012" cy="1422400"/>
          </a:xfrm>
          <a:prstGeom prst="rect">
            <a:avLst/>
          </a:prstGeom>
          <a:solidFill>
            <a:schemeClr val="bg1"/>
          </a:solidFill>
        </p:spPr>
        <p:txBody>
          <a:bodyPr lIns="180000" tIns="180000" rIns="180000" bIns="180000"/>
          <a:lstStyle>
            <a:lvl1pPr marL="180000" indent="-180000">
              <a:spcBef>
                <a:spcPts val="1200"/>
              </a:spcBef>
              <a:spcAft>
                <a:spcPts val="0"/>
              </a:spcAft>
              <a:defRPr sz="1600" b="0" baseline="0"/>
            </a:lvl1pPr>
          </a:lstStyle>
          <a:p>
            <a:pPr lvl="0"/>
            <a:r>
              <a:rPr lang="en-US" noProof="0" dirty="0" smtClean="0"/>
              <a:t>Placeholder for a default text with indention in Arial 16 pt.</a:t>
            </a:r>
          </a:p>
          <a:p>
            <a:pPr lvl="0"/>
            <a:r>
              <a:rPr lang="en-US" noProof="0" dirty="0" smtClean="0"/>
              <a:t>Paragraph spacing: 12 pt. before paragraph</a:t>
            </a:r>
            <a:endParaRPr lang="en-US" noProof="0" dirty="0"/>
          </a:p>
        </p:txBody>
      </p:sp>
      <p:sp>
        <p:nvSpPr>
          <p:cNvPr id="32" name="Textplatzhalter 5"/>
          <p:cNvSpPr>
            <a:spLocks noGrp="1"/>
          </p:cNvSpPr>
          <p:nvPr>
            <p:ph type="body" sz="quarter" idx="19" hasCustomPrompt="1"/>
          </p:nvPr>
        </p:nvSpPr>
        <p:spPr>
          <a:xfrm>
            <a:off x="2109013" y="4787900"/>
            <a:ext cx="6320012" cy="1427163"/>
          </a:xfrm>
          <a:prstGeom prst="rect">
            <a:avLst/>
          </a:prstGeom>
          <a:solidFill>
            <a:schemeClr val="bg1"/>
          </a:solidFill>
        </p:spPr>
        <p:txBody>
          <a:bodyPr lIns="180000" tIns="180000" rIns="180000" bIns="180000"/>
          <a:lstStyle>
            <a:lvl1pPr marL="180000" indent="-180000">
              <a:spcBef>
                <a:spcPts val="1200"/>
              </a:spcBef>
              <a:spcAft>
                <a:spcPts val="0"/>
              </a:spcAft>
              <a:defRPr sz="1600" b="0" baseline="0"/>
            </a:lvl1pPr>
          </a:lstStyle>
          <a:p>
            <a:pPr lvl="0"/>
            <a:r>
              <a:rPr lang="en-US" noProof="0" dirty="0" smtClean="0"/>
              <a:t>Placeholder for a default text with indention in Arial 16 pt.</a:t>
            </a:r>
          </a:p>
          <a:p>
            <a:pPr lvl="0"/>
            <a:r>
              <a:rPr lang="en-US" noProof="0" dirty="0" smtClean="0"/>
              <a:t>Paragraph spacing: 12 pt. before paragraph</a:t>
            </a:r>
            <a:endParaRPr lang="en-US" noProof="0" dirty="0"/>
          </a:p>
        </p:txBody>
      </p:sp>
      <p:sp>
        <p:nvSpPr>
          <p:cNvPr id="33" name="Textplatzhalter 2"/>
          <p:cNvSpPr>
            <a:spLocks noGrp="1"/>
          </p:cNvSpPr>
          <p:nvPr>
            <p:ph type="body" sz="quarter" idx="13" hasCustomPrompt="1"/>
          </p:nvPr>
        </p:nvSpPr>
        <p:spPr>
          <a:xfrm>
            <a:off x="486695" y="3186113"/>
            <a:ext cx="1622317" cy="1422400"/>
          </a:xfrm>
          <a:prstGeom prst="rect">
            <a:avLst/>
          </a:prstGeom>
          <a:solidFill>
            <a:schemeClr val="tx2"/>
          </a:solidFill>
        </p:spPr>
        <p:txBody>
          <a:bodyPr lIns="180000" tIns="108000" rIns="360000" bIns="108000" anchor="ctr"/>
          <a:lstStyle>
            <a:lvl1pPr marL="0" indent="0">
              <a:spcBef>
                <a:spcPts val="1200"/>
              </a:spcBef>
              <a:buNone/>
              <a:defRPr sz="1800" b="1">
                <a:solidFill>
                  <a:schemeClr val="bg1"/>
                </a:solidFill>
              </a:defRPr>
            </a:lvl1pPr>
          </a:lstStyle>
          <a:p>
            <a:pPr lvl="0"/>
            <a:r>
              <a:rPr lang="en-US" noProof="0" dirty="0" smtClean="0"/>
              <a:t>Topic 2</a:t>
            </a:r>
            <a:endParaRPr lang="en-US" noProof="0" dirty="0"/>
          </a:p>
        </p:txBody>
      </p:sp>
      <p:sp>
        <p:nvSpPr>
          <p:cNvPr id="34" name="Textplatzhalter 2"/>
          <p:cNvSpPr>
            <a:spLocks noGrp="1"/>
          </p:cNvSpPr>
          <p:nvPr>
            <p:ph type="body" sz="quarter" idx="14" hasCustomPrompt="1"/>
          </p:nvPr>
        </p:nvSpPr>
        <p:spPr>
          <a:xfrm>
            <a:off x="486695" y="4787900"/>
            <a:ext cx="1622317" cy="1427163"/>
          </a:xfrm>
          <a:prstGeom prst="rect">
            <a:avLst/>
          </a:prstGeom>
          <a:solidFill>
            <a:schemeClr val="tx2"/>
          </a:solidFill>
        </p:spPr>
        <p:txBody>
          <a:bodyPr lIns="180000" tIns="108000" rIns="360000" bIns="108000" anchor="ctr"/>
          <a:lstStyle>
            <a:lvl1pPr marL="0" indent="0">
              <a:spcBef>
                <a:spcPts val="1200"/>
              </a:spcBef>
              <a:buNone/>
              <a:defRPr sz="1800" b="1">
                <a:solidFill>
                  <a:schemeClr val="bg1"/>
                </a:solidFill>
              </a:defRPr>
            </a:lvl1pPr>
          </a:lstStyle>
          <a:p>
            <a:pPr lvl="0"/>
            <a:r>
              <a:rPr lang="en-US" noProof="0" dirty="0" smtClean="0"/>
              <a:t>Topic 3</a:t>
            </a:r>
            <a:endParaRPr lang="en-US" noProof="0" dirty="0"/>
          </a:p>
        </p:txBody>
      </p:sp>
      <p:sp>
        <p:nvSpPr>
          <p:cNvPr id="36" name="Textplatzhalter 2"/>
          <p:cNvSpPr>
            <a:spLocks noGrp="1"/>
          </p:cNvSpPr>
          <p:nvPr>
            <p:ph type="body" sz="quarter" idx="12" hasCustomPrompt="1"/>
          </p:nvPr>
        </p:nvSpPr>
        <p:spPr>
          <a:xfrm>
            <a:off x="486695" y="1582738"/>
            <a:ext cx="1622317" cy="1423987"/>
          </a:xfrm>
          <a:prstGeom prst="rect">
            <a:avLst/>
          </a:prstGeom>
          <a:solidFill>
            <a:schemeClr val="tx2"/>
          </a:solidFill>
        </p:spPr>
        <p:txBody>
          <a:bodyPr lIns="180000" tIns="108000" rIns="360000" bIns="108000" anchor="ctr"/>
          <a:lstStyle>
            <a:lvl1pPr marL="0" indent="0">
              <a:spcBef>
                <a:spcPts val="1200"/>
              </a:spcBef>
              <a:buNone/>
              <a:defRPr sz="1800" b="1">
                <a:solidFill>
                  <a:schemeClr val="bg1"/>
                </a:solidFill>
              </a:defRPr>
            </a:lvl1pPr>
          </a:lstStyle>
          <a:p>
            <a:pPr lvl="0"/>
            <a:r>
              <a:rPr lang="en-US" noProof="0" dirty="0" smtClean="0"/>
              <a:t>Topic 1</a:t>
            </a:r>
            <a:endParaRPr lang="en-US" noProof="0" dirty="0"/>
          </a:p>
        </p:txBody>
      </p:sp>
      <p:sp>
        <p:nvSpPr>
          <p:cNvPr id="3" name="Datumsplatzhalter 2"/>
          <p:cNvSpPr>
            <a:spLocks noGrp="1"/>
          </p:cNvSpPr>
          <p:nvPr>
            <p:ph type="dt" sz="half" idx="23"/>
          </p:nvPr>
        </p:nvSpPr>
        <p:spPr/>
        <p:txBody>
          <a:bodyPr/>
          <a:lstStyle/>
          <a:p>
            <a:endParaRPr lang="en-US" noProof="0" dirty="0"/>
          </a:p>
        </p:txBody>
      </p:sp>
      <p:sp>
        <p:nvSpPr>
          <p:cNvPr id="4" name="Fußzeilenplatzhalter 3"/>
          <p:cNvSpPr>
            <a:spLocks noGrp="1"/>
          </p:cNvSpPr>
          <p:nvPr>
            <p:ph type="ftr" sz="quarter" idx="24"/>
          </p:nvPr>
        </p:nvSpPr>
        <p:spPr/>
        <p:txBody>
          <a:bodyPr/>
          <a:lstStyle/>
          <a:p>
            <a:endParaRPr lang="en-US" noProof="0" dirty="0"/>
          </a:p>
        </p:txBody>
      </p:sp>
      <p:sp>
        <p:nvSpPr>
          <p:cNvPr id="5" name="Foliennummernplatzhalter 4"/>
          <p:cNvSpPr>
            <a:spLocks noGrp="1"/>
          </p:cNvSpPr>
          <p:nvPr>
            <p:ph type="sldNum" sz="quarter" idx="25"/>
          </p:nvPr>
        </p:nvSpPr>
        <p:spPr/>
        <p:txBody>
          <a:bodyPr/>
          <a:lstStyle/>
          <a:p>
            <a:fld id="{87F334AE-4EAC-4C2D-A638-92A76F09FCC4}" type="slidenum">
              <a:rPr lang="en-US" noProof="0" smtClean="0"/>
              <a:pPr/>
              <a:t>‹#›</a:t>
            </a:fld>
            <a:endParaRPr lang="en-US" noProof="0" dirty="0"/>
          </a:p>
        </p:txBody>
      </p:sp>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36014" y="6515243"/>
            <a:ext cx="727833" cy="34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745056"/>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2"/>
          </p:nvPr>
        </p:nvSpPr>
        <p:spPr>
          <a:xfrm>
            <a:off x="978413" y="6442466"/>
            <a:ext cx="8103600" cy="435600"/>
          </a:xfrm>
          <a:prstGeom prst="rect">
            <a:avLst/>
          </a:prstGeom>
        </p:spPr>
        <p:txBody>
          <a:bodyPr vert="horz" lIns="0" tIns="0" rIns="0" bIns="0" rtlCol="0" anchor="ctr"/>
          <a:lstStyle>
            <a:lvl1pPr algn="l">
              <a:defRPr lang="en-US" sz="900" b="0" kern="1200" smtClean="0">
                <a:solidFill>
                  <a:schemeClr val="tx1"/>
                </a:solidFill>
                <a:latin typeface="Arial" charset="0"/>
                <a:ea typeface="+mn-ea"/>
                <a:cs typeface="Arial" charset="0"/>
              </a:defRPr>
            </a:lvl1pPr>
          </a:lstStyle>
          <a:p>
            <a:endParaRPr lang="en-US" noProof="0" dirty="0"/>
          </a:p>
        </p:txBody>
      </p:sp>
      <p:sp>
        <p:nvSpPr>
          <p:cNvPr id="17" name="Fußzeilenplatzhalter 4"/>
          <p:cNvSpPr>
            <a:spLocks noGrp="1"/>
          </p:cNvSpPr>
          <p:nvPr>
            <p:ph type="ftr" sz="quarter" idx="3"/>
          </p:nvPr>
        </p:nvSpPr>
        <p:spPr bwMode="gray">
          <a:xfrm>
            <a:off x="9136014" y="6442466"/>
            <a:ext cx="2601962" cy="434591"/>
          </a:xfrm>
          <a:prstGeom prst="rect">
            <a:avLst/>
          </a:prstGeom>
        </p:spPr>
        <p:txBody>
          <a:bodyPr lIns="0" tIns="126000" rIns="0" bIns="0" anchor="t"/>
          <a:lstStyle>
            <a:lvl1pPr algn="r">
              <a:defRPr sz="1100" b="1">
                <a:solidFill>
                  <a:srgbClr val="FF0000"/>
                </a:solidFill>
              </a:defRPr>
            </a:lvl1pPr>
            <a:lvl2pPr marL="0" indent="0">
              <a:defRPr sz="800">
                <a:solidFill>
                  <a:schemeClr val="tx1"/>
                </a:solidFill>
              </a:defRPr>
            </a:lvl2pPr>
            <a:lvl3pPr marL="1588" indent="0">
              <a:defRPr sz="800">
                <a:solidFill>
                  <a:schemeClr val="tx1"/>
                </a:solidFill>
              </a:defRPr>
            </a:lvl3pPr>
            <a:lvl4pPr marL="3172" indent="0">
              <a:defRPr sz="800">
                <a:solidFill>
                  <a:schemeClr val="tx1"/>
                </a:solidFill>
              </a:defRPr>
            </a:lvl4pPr>
            <a:lvl5pPr marL="3172" indent="0">
              <a:defRPr sz="800">
                <a:solidFill>
                  <a:schemeClr val="tx1"/>
                </a:solidFill>
              </a:defRPr>
            </a:lvl5pPr>
            <a:lvl6pPr marL="0" indent="0">
              <a:defRPr sz="800">
                <a:solidFill>
                  <a:schemeClr val="tx1"/>
                </a:solidFill>
              </a:defRPr>
            </a:lvl6pPr>
            <a:lvl7pPr marL="0" indent="0" algn="l">
              <a:defRPr sz="800">
                <a:solidFill>
                  <a:schemeClr val="tx1"/>
                </a:solidFill>
              </a:defRPr>
            </a:lvl7pPr>
            <a:lvl8pPr marL="0" indent="0">
              <a:defRPr sz="800">
                <a:solidFill>
                  <a:schemeClr val="tx1"/>
                </a:solidFill>
              </a:defRPr>
            </a:lvl8pPr>
            <a:lvl9pPr marL="0" indent="0">
              <a:defRPr sz="800"/>
            </a:lvl9pPr>
          </a:lstStyle>
          <a:p>
            <a:endParaRPr lang="en-US" noProof="0" dirty="0"/>
          </a:p>
        </p:txBody>
      </p:sp>
      <p:sp>
        <p:nvSpPr>
          <p:cNvPr id="18" name="Foliennummernplatzhalter 3"/>
          <p:cNvSpPr>
            <a:spLocks noGrp="1"/>
          </p:cNvSpPr>
          <p:nvPr>
            <p:ph type="sldNum" sz="quarter" idx="4"/>
          </p:nvPr>
        </p:nvSpPr>
        <p:spPr bwMode="gray">
          <a:xfrm>
            <a:off x="480905" y="6442466"/>
            <a:ext cx="446951" cy="434591"/>
          </a:xfrm>
          <a:prstGeom prst="rect">
            <a:avLst/>
          </a:prstGeom>
        </p:spPr>
        <p:txBody>
          <a:bodyPr vert="horz" lIns="0" tIns="0" rIns="0" bIns="0" rtlCol="0" anchor="ctr"/>
          <a:lstStyle>
            <a:lvl1pPr algn="l">
              <a:defRPr sz="900">
                <a:solidFill>
                  <a:schemeClr val="tx1"/>
                </a:solidFill>
              </a:defRPr>
            </a:lvl1pPr>
            <a:lvl2pPr marL="1588" indent="0" algn="r">
              <a:defRPr sz="800">
                <a:solidFill>
                  <a:schemeClr val="tx1"/>
                </a:solidFill>
              </a:defRPr>
            </a:lvl2pPr>
            <a:lvl3pPr marL="0" indent="0" algn="r">
              <a:defRPr sz="800">
                <a:solidFill>
                  <a:schemeClr val="tx1"/>
                </a:solidFill>
              </a:defRPr>
            </a:lvl3pPr>
            <a:lvl4pPr marL="0" indent="0" algn="r">
              <a:defRPr sz="800">
                <a:solidFill>
                  <a:schemeClr val="tx1"/>
                </a:solidFill>
              </a:defRPr>
            </a:lvl4pPr>
            <a:lvl5pPr marL="0" indent="0" algn="r">
              <a:defRPr sz="800">
                <a:solidFill>
                  <a:schemeClr val="tx1"/>
                </a:solidFill>
              </a:defRPr>
            </a:lvl5pPr>
            <a:lvl6pPr marL="0" indent="0" algn="r">
              <a:defRPr sz="800">
                <a:solidFill>
                  <a:schemeClr val="tx1"/>
                </a:solidFill>
              </a:defRPr>
            </a:lvl6pPr>
            <a:lvl7pPr marL="0" indent="0" algn="r">
              <a:defRPr sz="800">
                <a:solidFill>
                  <a:schemeClr val="tx1"/>
                </a:solidFill>
              </a:defRPr>
            </a:lvl7pPr>
            <a:lvl8pPr marL="0" indent="0" algn="r">
              <a:defRPr sz="800">
                <a:solidFill>
                  <a:schemeClr val="tx1"/>
                </a:solidFill>
              </a:defRPr>
            </a:lvl8pPr>
            <a:lvl9pPr marL="0" indent="0" algn="r">
              <a:defRPr sz="800">
                <a:solidFill>
                  <a:schemeClr val="tx1"/>
                </a:solidFill>
              </a:defRPr>
            </a:lvl9pPr>
          </a:lstStyle>
          <a:p>
            <a:fld id="{87F334AE-4EAC-4C2D-A638-92A76F09FCC4}" type="slidenum">
              <a:rPr lang="en-US" noProof="0" smtClean="0"/>
              <a:pPr/>
              <a:t>‹#›</a:t>
            </a:fld>
            <a:endParaRPr lang="en-US" noProof="0" dirty="0"/>
          </a:p>
        </p:txBody>
      </p:sp>
      <p:pic>
        <p:nvPicPr>
          <p:cNvPr id="6" name="Grafik 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262382" y="479221"/>
            <a:ext cx="1475593" cy="576755"/>
          </a:xfrm>
          <a:prstGeom prst="rect">
            <a:avLst/>
          </a:prstGeom>
        </p:spPr>
      </p:pic>
    </p:spTree>
    <p:extLst>
      <p:ext uri="{BB962C8B-B14F-4D97-AF65-F5344CB8AC3E}">
        <p14:creationId xmlns:p14="http://schemas.microsoft.com/office/powerpoint/2010/main" val="1875482714"/>
      </p:ext>
    </p:extLst>
  </p:cSld>
  <p:clrMap bg1="lt1" tx1="dk1" bg2="lt2" tx2="dk2" accent1="accent1" accent2="accent2" accent3="accent3" accent4="accent4" accent5="accent5" accent6="accent6" hlink="hlink" folHlink="folHlink"/>
  <p:sldLayoutIdLst>
    <p:sldLayoutId id="2147484054" r:id="rId1"/>
    <p:sldLayoutId id="2147484013" r:id="rId2"/>
    <p:sldLayoutId id="2147484029" r:id="rId3"/>
    <p:sldLayoutId id="2147484051" r:id="rId4"/>
    <p:sldLayoutId id="2147484006" r:id="rId5"/>
    <p:sldLayoutId id="2147483965" r:id="rId6"/>
    <p:sldLayoutId id="2147483964" r:id="rId7"/>
    <p:sldLayoutId id="2147483966" r:id="rId8"/>
    <p:sldLayoutId id="2147484009" r:id="rId9"/>
    <p:sldLayoutId id="2147483972" r:id="rId10"/>
    <p:sldLayoutId id="2147484015" r:id="rId11"/>
    <p:sldLayoutId id="2147484008" r:id="rId12"/>
    <p:sldLayoutId id="2147484055" r:id="rId13"/>
    <p:sldLayoutId id="2147484056" r:id="rId14"/>
  </p:sldLayoutIdLst>
  <p:transition>
    <p:fade/>
  </p:transition>
  <p:timing>
    <p:tnLst>
      <p:par>
        <p:cTn id="1" dur="indefinite" restart="never" nodeType="tmRoot"/>
      </p:par>
    </p:tnLst>
  </p:timing>
  <p:hf hdr="0"/>
  <p:txStyles>
    <p:titleStyle>
      <a:lvl1pPr algn="l" rtl="0" eaLnBrk="1" fontAlgn="base" hangingPunct="1">
        <a:lnSpc>
          <a:spcPct val="95000"/>
        </a:lnSpc>
        <a:spcBef>
          <a:spcPct val="0"/>
        </a:spcBef>
        <a:spcAft>
          <a:spcPct val="0"/>
        </a:spcAft>
        <a:defRPr sz="3000" b="1">
          <a:solidFill>
            <a:schemeClr val="tx1"/>
          </a:solidFill>
          <a:latin typeface="+mj-lt"/>
          <a:ea typeface="+mj-ea"/>
          <a:cs typeface="+mj-cs"/>
        </a:defRPr>
      </a:lvl1pPr>
      <a:lvl2pPr algn="l" rtl="0" eaLnBrk="1" fontAlgn="base" hangingPunct="1">
        <a:lnSpc>
          <a:spcPct val="95000"/>
        </a:lnSpc>
        <a:spcBef>
          <a:spcPct val="0"/>
        </a:spcBef>
        <a:spcAft>
          <a:spcPct val="0"/>
        </a:spcAft>
        <a:defRPr sz="3000" b="1">
          <a:solidFill>
            <a:schemeClr val="tx1"/>
          </a:solidFill>
          <a:latin typeface="Arial" charset="0"/>
        </a:defRPr>
      </a:lvl2pPr>
      <a:lvl3pPr algn="l" rtl="0" eaLnBrk="1" fontAlgn="base" hangingPunct="1">
        <a:lnSpc>
          <a:spcPct val="95000"/>
        </a:lnSpc>
        <a:spcBef>
          <a:spcPct val="0"/>
        </a:spcBef>
        <a:spcAft>
          <a:spcPct val="0"/>
        </a:spcAft>
        <a:defRPr sz="3000" b="1">
          <a:solidFill>
            <a:schemeClr val="tx1"/>
          </a:solidFill>
          <a:latin typeface="Arial" charset="0"/>
        </a:defRPr>
      </a:lvl3pPr>
      <a:lvl4pPr algn="l" rtl="0" eaLnBrk="1" fontAlgn="base" hangingPunct="1">
        <a:lnSpc>
          <a:spcPct val="95000"/>
        </a:lnSpc>
        <a:spcBef>
          <a:spcPct val="0"/>
        </a:spcBef>
        <a:spcAft>
          <a:spcPct val="0"/>
        </a:spcAft>
        <a:defRPr sz="3000" b="1">
          <a:solidFill>
            <a:schemeClr val="tx1"/>
          </a:solidFill>
          <a:latin typeface="Arial" charset="0"/>
        </a:defRPr>
      </a:lvl4pPr>
      <a:lvl5pPr algn="l" rtl="0" eaLnBrk="1" fontAlgn="base" hangingPunct="1">
        <a:lnSpc>
          <a:spcPct val="95000"/>
        </a:lnSpc>
        <a:spcBef>
          <a:spcPct val="0"/>
        </a:spcBef>
        <a:spcAft>
          <a:spcPct val="0"/>
        </a:spcAft>
        <a:defRPr sz="3000" b="1">
          <a:solidFill>
            <a:schemeClr val="tx1"/>
          </a:solidFill>
          <a:latin typeface="Arial" charset="0"/>
        </a:defRPr>
      </a:lvl5pPr>
      <a:lvl6pPr marL="484420" algn="l" rtl="0" eaLnBrk="1" fontAlgn="base" hangingPunct="1">
        <a:lnSpc>
          <a:spcPct val="95000"/>
        </a:lnSpc>
        <a:spcBef>
          <a:spcPct val="0"/>
        </a:spcBef>
        <a:spcAft>
          <a:spcPct val="0"/>
        </a:spcAft>
        <a:defRPr sz="3000" b="1">
          <a:solidFill>
            <a:schemeClr val="tx1"/>
          </a:solidFill>
          <a:latin typeface="Arial" charset="0"/>
        </a:defRPr>
      </a:lvl6pPr>
      <a:lvl7pPr marL="968837" algn="l" rtl="0" eaLnBrk="1" fontAlgn="base" hangingPunct="1">
        <a:lnSpc>
          <a:spcPct val="95000"/>
        </a:lnSpc>
        <a:spcBef>
          <a:spcPct val="0"/>
        </a:spcBef>
        <a:spcAft>
          <a:spcPct val="0"/>
        </a:spcAft>
        <a:defRPr sz="3000" b="1">
          <a:solidFill>
            <a:schemeClr val="tx1"/>
          </a:solidFill>
          <a:latin typeface="Arial" charset="0"/>
        </a:defRPr>
      </a:lvl7pPr>
      <a:lvl8pPr marL="1453259" algn="l" rtl="0" eaLnBrk="1" fontAlgn="base" hangingPunct="1">
        <a:lnSpc>
          <a:spcPct val="95000"/>
        </a:lnSpc>
        <a:spcBef>
          <a:spcPct val="0"/>
        </a:spcBef>
        <a:spcAft>
          <a:spcPct val="0"/>
        </a:spcAft>
        <a:defRPr sz="3000" b="1">
          <a:solidFill>
            <a:schemeClr val="tx1"/>
          </a:solidFill>
          <a:latin typeface="Arial" charset="0"/>
        </a:defRPr>
      </a:lvl8pPr>
      <a:lvl9pPr marL="1937679" algn="l" rtl="0" eaLnBrk="1" fontAlgn="base" hangingPunct="1">
        <a:lnSpc>
          <a:spcPct val="95000"/>
        </a:lnSpc>
        <a:spcBef>
          <a:spcPct val="0"/>
        </a:spcBef>
        <a:spcAft>
          <a:spcPct val="0"/>
        </a:spcAft>
        <a:defRPr sz="3000" b="1">
          <a:solidFill>
            <a:schemeClr val="tx1"/>
          </a:solidFill>
          <a:latin typeface="Arial" charset="0"/>
        </a:defRPr>
      </a:lvl9pPr>
    </p:titleStyle>
    <p:bodyStyle>
      <a:lvl1pPr marL="190067" indent="-190067" algn="l" rtl="0" eaLnBrk="1" fontAlgn="base" hangingPunct="1">
        <a:spcBef>
          <a:spcPts val="1272"/>
        </a:spcBef>
        <a:spcAft>
          <a:spcPct val="0"/>
        </a:spcAft>
        <a:buClr>
          <a:schemeClr val="tx2"/>
        </a:buClr>
        <a:buFont typeface="Wingdings" pitchFamily="2" charset="2"/>
        <a:buChar char="§"/>
        <a:defRPr>
          <a:solidFill>
            <a:schemeClr val="tx1"/>
          </a:solidFill>
          <a:latin typeface="+mn-lt"/>
          <a:ea typeface="+mn-ea"/>
          <a:cs typeface="+mn-cs"/>
        </a:defRPr>
      </a:lvl1pPr>
      <a:lvl2pPr marL="380135" indent="-190067" algn="l" rtl="0" eaLnBrk="1" fontAlgn="base" hangingPunct="1">
        <a:spcBef>
          <a:spcPts val="636"/>
        </a:spcBef>
        <a:spcAft>
          <a:spcPct val="0"/>
        </a:spcAft>
        <a:buClr>
          <a:schemeClr val="tx2"/>
        </a:buClr>
        <a:buFont typeface="Symbol" pitchFamily="18" charset="2"/>
        <a:buChar char="-"/>
        <a:defRPr>
          <a:solidFill>
            <a:schemeClr val="tx1"/>
          </a:solidFill>
          <a:latin typeface="+mn-lt"/>
        </a:defRPr>
      </a:lvl2pPr>
      <a:lvl3pPr marL="571886" indent="-190067" algn="l" rtl="0" eaLnBrk="1" fontAlgn="base" hangingPunct="1">
        <a:spcBef>
          <a:spcPts val="636"/>
        </a:spcBef>
        <a:spcAft>
          <a:spcPct val="0"/>
        </a:spcAft>
        <a:buClr>
          <a:schemeClr val="tx2"/>
        </a:buClr>
        <a:buFont typeface="Arial" charset="0"/>
        <a:buChar char="&gt;"/>
        <a:defRPr sz="1700">
          <a:solidFill>
            <a:schemeClr val="tx1"/>
          </a:solidFill>
          <a:latin typeface="+mn-lt"/>
        </a:defRPr>
      </a:lvl3pPr>
      <a:lvl4pPr marL="763633" indent="-190067" algn="l" rtl="0" eaLnBrk="1" fontAlgn="base" hangingPunct="1">
        <a:spcBef>
          <a:spcPts val="636"/>
        </a:spcBef>
        <a:spcAft>
          <a:spcPct val="0"/>
        </a:spcAft>
        <a:buClr>
          <a:schemeClr val="tx2"/>
        </a:buClr>
        <a:buFont typeface="Arial" charset="0"/>
        <a:buChar char="•"/>
        <a:defRPr sz="1700">
          <a:solidFill>
            <a:schemeClr val="tx1"/>
          </a:solidFill>
          <a:latin typeface="+mn-lt"/>
        </a:defRPr>
      </a:lvl4pPr>
      <a:lvl5pPr marL="953702" indent="-190067" algn="l" rtl="0" eaLnBrk="1" fontAlgn="base" hangingPunct="1">
        <a:spcBef>
          <a:spcPct val="50000"/>
        </a:spcBef>
        <a:spcAft>
          <a:spcPct val="0"/>
        </a:spcAft>
        <a:buClr>
          <a:schemeClr val="tx2"/>
        </a:buClr>
        <a:buFont typeface="Arial" charset="0"/>
        <a:buChar char="•"/>
        <a:defRPr sz="1700">
          <a:solidFill>
            <a:schemeClr val="tx1"/>
          </a:solidFill>
          <a:latin typeface="+mn-lt"/>
        </a:defRPr>
      </a:lvl5pPr>
      <a:lvl6pPr marL="758588" indent="0" algn="l" rtl="0" eaLnBrk="1" fontAlgn="base" hangingPunct="1">
        <a:spcBef>
          <a:spcPct val="50000"/>
        </a:spcBef>
        <a:spcAft>
          <a:spcPct val="0"/>
        </a:spcAft>
        <a:buClr>
          <a:schemeClr val="tx2"/>
        </a:buClr>
        <a:buFont typeface="Arial" charset="0"/>
        <a:buNone/>
        <a:defRPr sz="1700">
          <a:solidFill>
            <a:schemeClr val="tx1"/>
          </a:solidFill>
          <a:latin typeface="+mn-lt"/>
        </a:defRPr>
      </a:lvl6pPr>
      <a:lvl7pPr marL="1826666" indent="-185021" algn="l" rtl="0" eaLnBrk="1" fontAlgn="base" hangingPunct="1">
        <a:spcBef>
          <a:spcPct val="50000"/>
        </a:spcBef>
        <a:spcAft>
          <a:spcPct val="0"/>
        </a:spcAft>
        <a:buClr>
          <a:schemeClr val="tx2"/>
        </a:buClr>
        <a:buFont typeface="Arial" charset="0"/>
        <a:buChar char="•"/>
        <a:defRPr sz="1700">
          <a:solidFill>
            <a:schemeClr val="tx1"/>
          </a:solidFill>
          <a:latin typeface="+mn-lt"/>
        </a:defRPr>
      </a:lvl7pPr>
      <a:lvl8pPr marL="2311085" indent="-185021" algn="l" rtl="0" eaLnBrk="1" fontAlgn="base" hangingPunct="1">
        <a:spcBef>
          <a:spcPct val="50000"/>
        </a:spcBef>
        <a:spcAft>
          <a:spcPct val="0"/>
        </a:spcAft>
        <a:buClr>
          <a:schemeClr val="tx2"/>
        </a:buClr>
        <a:buFont typeface="Arial" charset="0"/>
        <a:buChar char="•"/>
        <a:defRPr sz="1700">
          <a:solidFill>
            <a:schemeClr val="tx1"/>
          </a:solidFill>
          <a:latin typeface="+mn-lt"/>
        </a:defRPr>
      </a:lvl8pPr>
      <a:lvl9pPr marL="2795504" indent="-185021" algn="l" rtl="0" eaLnBrk="1" fontAlgn="base" hangingPunct="1">
        <a:spcBef>
          <a:spcPct val="50000"/>
        </a:spcBef>
        <a:spcAft>
          <a:spcPct val="0"/>
        </a:spcAft>
        <a:buClr>
          <a:schemeClr val="tx2"/>
        </a:buClr>
        <a:buFont typeface="Arial" charset="0"/>
        <a:buChar char="•"/>
        <a:defRPr sz="1700">
          <a:solidFill>
            <a:schemeClr val="tx1"/>
          </a:solidFill>
          <a:latin typeface="+mn-lt"/>
        </a:defRPr>
      </a:lvl9pPr>
    </p:bodyStyle>
    <p:otherStyle>
      <a:defPPr>
        <a:defRPr lang="de-DE"/>
      </a:defPPr>
      <a:lvl1pPr marL="0" algn="l" defTabSz="968837" rtl="0" eaLnBrk="1" latinLnBrk="0" hangingPunct="1">
        <a:defRPr sz="1900" kern="1200">
          <a:solidFill>
            <a:schemeClr val="tx1"/>
          </a:solidFill>
          <a:latin typeface="+mn-lt"/>
          <a:ea typeface="+mn-ea"/>
          <a:cs typeface="+mn-cs"/>
        </a:defRPr>
      </a:lvl1pPr>
      <a:lvl2pPr marL="484420" algn="l" defTabSz="968837" rtl="0" eaLnBrk="1" latinLnBrk="0" hangingPunct="1">
        <a:defRPr sz="1900" kern="1200">
          <a:solidFill>
            <a:schemeClr val="tx1"/>
          </a:solidFill>
          <a:latin typeface="+mn-lt"/>
          <a:ea typeface="+mn-ea"/>
          <a:cs typeface="+mn-cs"/>
        </a:defRPr>
      </a:lvl2pPr>
      <a:lvl3pPr marL="968837" algn="l" defTabSz="968837" rtl="0" eaLnBrk="1" latinLnBrk="0" hangingPunct="1">
        <a:defRPr sz="1900" kern="1200">
          <a:solidFill>
            <a:schemeClr val="tx1"/>
          </a:solidFill>
          <a:latin typeface="+mn-lt"/>
          <a:ea typeface="+mn-ea"/>
          <a:cs typeface="+mn-cs"/>
        </a:defRPr>
      </a:lvl3pPr>
      <a:lvl4pPr marL="1453259" algn="l" defTabSz="968837" rtl="0" eaLnBrk="1" latinLnBrk="0" hangingPunct="1">
        <a:defRPr sz="1900" kern="1200">
          <a:solidFill>
            <a:schemeClr val="tx1"/>
          </a:solidFill>
          <a:latin typeface="+mn-lt"/>
          <a:ea typeface="+mn-ea"/>
          <a:cs typeface="+mn-cs"/>
        </a:defRPr>
      </a:lvl4pPr>
      <a:lvl5pPr marL="1937679" algn="l" defTabSz="968837" rtl="0" eaLnBrk="1" latinLnBrk="0" hangingPunct="1">
        <a:defRPr sz="1900" kern="1200">
          <a:solidFill>
            <a:schemeClr val="tx1"/>
          </a:solidFill>
          <a:latin typeface="+mn-lt"/>
          <a:ea typeface="+mn-ea"/>
          <a:cs typeface="+mn-cs"/>
        </a:defRPr>
      </a:lvl5pPr>
      <a:lvl6pPr marL="2422097" algn="l" defTabSz="968837" rtl="0" eaLnBrk="1" latinLnBrk="0" hangingPunct="1">
        <a:defRPr sz="1900" kern="1200">
          <a:solidFill>
            <a:schemeClr val="tx1"/>
          </a:solidFill>
          <a:latin typeface="+mn-lt"/>
          <a:ea typeface="+mn-ea"/>
          <a:cs typeface="+mn-cs"/>
        </a:defRPr>
      </a:lvl6pPr>
      <a:lvl7pPr marL="2906518" algn="l" defTabSz="968837" rtl="0" eaLnBrk="1" latinLnBrk="0" hangingPunct="1">
        <a:defRPr sz="1900" kern="1200">
          <a:solidFill>
            <a:schemeClr val="tx1"/>
          </a:solidFill>
          <a:latin typeface="+mn-lt"/>
          <a:ea typeface="+mn-ea"/>
          <a:cs typeface="+mn-cs"/>
        </a:defRPr>
      </a:lvl7pPr>
      <a:lvl8pPr marL="3390938" algn="l" defTabSz="968837" rtl="0" eaLnBrk="1" latinLnBrk="0" hangingPunct="1">
        <a:defRPr sz="1900" kern="1200">
          <a:solidFill>
            <a:schemeClr val="tx1"/>
          </a:solidFill>
          <a:latin typeface="+mn-lt"/>
          <a:ea typeface="+mn-ea"/>
          <a:cs typeface="+mn-cs"/>
        </a:defRPr>
      </a:lvl8pPr>
      <a:lvl9pPr marL="3875358" algn="l" defTabSz="96883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www.youtube.com/watch?v=eyQ4t1wHl2M" TargetMode="External"/><Relationship Id="rId7"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hyperlink" Target="https://www.google.co.uk/url?sa=t&amp;rct=j&amp;q=&amp;esrc=s&amp;source=web&amp;cd=3&amp;cad=rja&amp;uact=8&amp;ved=2ahUKEwidsdnwkarjAhXFJ1AKHfMdCSIQtwIwAnoECAcQAQ&amp;url=https://www.youtube.com/watch?v%3Dr0JjZ21JsII&amp;usg=AOvVaw0UQwc8bXK_2TOIw8Hh_OET" TargetMode="External"/><Relationship Id="rId1" Type="http://schemas.openxmlformats.org/officeDocument/2006/relationships/slideLayout" Target="../slideLayouts/slideLayout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9.xml"/><Relationship Id="rId5" Type="http://schemas.openxmlformats.org/officeDocument/2006/relationships/image" Target="../media/image107.png"/><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3.wmf"/><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122.png"/></Relationships>
</file>

<file path=ppt/slides/_rels/slide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 Id="rId5" Type="http://schemas.openxmlformats.org/officeDocument/2006/relationships/image" Target="../media/image137.png"/><Relationship Id="rId4" Type="http://schemas.openxmlformats.org/officeDocument/2006/relationships/image" Target="../media/image136.png"/></Relationships>
</file>

<file path=ppt/slides/_rels/slide3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4.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4.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9.png"/><Relationship Id="rId2" Type="http://schemas.openxmlformats.org/officeDocument/2006/relationships/image" Target="../media/image145.png"/><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31.png"/></Relationships>
</file>

<file path=ppt/slides/_rels/slide35.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6.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png"/><Relationship Id="rId2" Type="http://schemas.openxmlformats.org/officeDocument/2006/relationships/notesSlide" Target="../notesSlides/notesSlide9.xml"/><Relationship Id="rId16" Type="http://schemas.openxmlformats.org/officeDocument/2006/relationships/image" Target="../media/image168.png"/><Relationship Id="rId1" Type="http://schemas.openxmlformats.org/officeDocument/2006/relationships/slideLayout" Target="../slideLayouts/slideLayout9.x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png"/><Relationship Id="rId15" Type="http://schemas.openxmlformats.org/officeDocument/2006/relationships/image" Target="../media/image16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jpeg"/></Relationships>
</file>

<file path=ppt/slides/_rels/slide37.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 Id="rId9" Type="http://schemas.openxmlformats.org/officeDocument/2006/relationships/image" Target="../media/image176.png"/></Relationships>
</file>

<file path=ppt/slides/_rels/slide38.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3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6.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tiff"/></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4.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4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4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44.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4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4.xml"/><Relationship Id="rId6" Type="http://schemas.openxmlformats.org/officeDocument/2006/relationships/image" Target="../media/image210.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s>
</file>

<file path=ppt/slides/_rels/slide4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4.xml"/><Relationship Id="rId5" Type="http://schemas.openxmlformats.org/officeDocument/2006/relationships/image" Target="../media/image218.png"/><Relationship Id="rId4" Type="http://schemas.openxmlformats.org/officeDocument/2006/relationships/image" Target="../media/image217.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23.png"/><Relationship Id="rId5" Type="http://schemas.openxmlformats.org/officeDocument/2006/relationships/image" Target="../media/image222.png"/><Relationship Id="rId10" Type="http://schemas.openxmlformats.org/officeDocument/2006/relationships/image" Target="../media/image225.png"/><Relationship Id="rId4" Type="http://schemas.openxmlformats.org/officeDocument/2006/relationships/image" Target="../media/image221.png"/><Relationship Id="rId9" Type="http://schemas.openxmlformats.org/officeDocument/2006/relationships/image" Target="../media/image219.w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7.png"/><Relationship Id="rId18" Type="http://schemas.openxmlformats.org/officeDocument/2006/relationships/image" Target="../media/image242.png"/><Relationship Id="rId3" Type="http://schemas.openxmlformats.org/officeDocument/2006/relationships/image" Target="../media/image227.png"/><Relationship Id="rId7" Type="http://schemas.openxmlformats.org/officeDocument/2006/relationships/image" Target="../media/image231.png"/><Relationship Id="rId12" Type="http://schemas.openxmlformats.org/officeDocument/2006/relationships/image" Target="../media/image236.png"/><Relationship Id="rId17" Type="http://schemas.openxmlformats.org/officeDocument/2006/relationships/image" Target="../media/image241.png"/><Relationship Id="rId2" Type="http://schemas.openxmlformats.org/officeDocument/2006/relationships/image" Target="../media/image226.png"/><Relationship Id="rId16" Type="http://schemas.openxmlformats.org/officeDocument/2006/relationships/image" Target="../media/image240.png"/><Relationship Id="rId1" Type="http://schemas.openxmlformats.org/officeDocument/2006/relationships/slideLayout" Target="../slideLayouts/slideLayout4.xml"/><Relationship Id="rId6" Type="http://schemas.openxmlformats.org/officeDocument/2006/relationships/image" Target="../media/image230.png"/><Relationship Id="rId11" Type="http://schemas.openxmlformats.org/officeDocument/2006/relationships/image" Target="../media/image235.jpeg"/><Relationship Id="rId5" Type="http://schemas.openxmlformats.org/officeDocument/2006/relationships/image" Target="../media/image229.png"/><Relationship Id="rId15" Type="http://schemas.openxmlformats.org/officeDocument/2006/relationships/image" Target="../media/image239.png"/><Relationship Id="rId10" Type="http://schemas.openxmlformats.org/officeDocument/2006/relationships/image" Target="../media/image234.png"/><Relationship Id="rId19" Type="http://schemas.openxmlformats.org/officeDocument/2006/relationships/image" Target="../media/image243.png"/><Relationship Id="rId4" Type="http://schemas.openxmlformats.org/officeDocument/2006/relationships/image" Target="../media/image228.png"/><Relationship Id="rId9" Type="http://schemas.openxmlformats.org/officeDocument/2006/relationships/image" Target="../media/image233.png"/><Relationship Id="rId14" Type="http://schemas.openxmlformats.org/officeDocument/2006/relationships/image" Target="../media/image238.png"/></Relationships>
</file>

<file path=ppt/slides/_rels/slide51.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53.png"/><Relationship Id="rId3" Type="http://schemas.openxmlformats.org/officeDocument/2006/relationships/image" Target="../media/image245.jpg"/><Relationship Id="rId7" Type="http://schemas.openxmlformats.org/officeDocument/2006/relationships/image" Target="../media/image249.png"/><Relationship Id="rId12" Type="http://schemas.openxmlformats.org/officeDocument/2006/relationships/image" Target="../media/image199.png"/><Relationship Id="rId2" Type="http://schemas.openxmlformats.org/officeDocument/2006/relationships/image" Target="../media/image244.png"/><Relationship Id="rId1" Type="http://schemas.openxmlformats.org/officeDocument/2006/relationships/slideLayout" Target="../slideLayouts/slideLayout4.xml"/><Relationship Id="rId6" Type="http://schemas.openxmlformats.org/officeDocument/2006/relationships/image" Target="../media/image248.png"/><Relationship Id="rId11" Type="http://schemas.openxmlformats.org/officeDocument/2006/relationships/image" Target="../media/image236.png"/><Relationship Id="rId5" Type="http://schemas.openxmlformats.org/officeDocument/2006/relationships/image" Target="../media/image247.png"/><Relationship Id="rId10" Type="http://schemas.openxmlformats.org/officeDocument/2006/relationships/image" Target="../media/image252.png"/><Relationship Id="rId4" Type="http://schemas.openxmlformats.org/officeDocument/2006/relationships/image" Target="../media/image246.png"/><Relationship Id="rId9" Type="http://schemas.openxmlformats.org/officeDocument/2006/relationships/image" Target="../media/image251.png"/></Relationships>
</file>

<file path=ppt/slides/_rels/slide5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4.xml"/><Relationship Id="rId5" Type="http://schemas.openxmlformats.org/officeDocument/2006/relationships/image" Target="../media/image257.png"/><Relationship Id="rId4" Type="http://schemas.openxmlformats.org/officeDocument/2006/relationships/image" Target="../media/image256.png"/></Relationships>
</file>

<file path=ppt/slides/_rels/slide53.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58.jpeg"/><Relationship Id="rId7" Type="http://schemas.openxmlformats.org/officeDocument/2006/relationships/image" Target="../media/image26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61.png"/><Relationship Id="rId5" Type="http://schemas.openxmlformats.org/officeDocument/2006/relationships/image" Target="../media/image260.jpeg"/><Relationship Id="rId10" Type="http://schemas.openxmlformats.org/officeDocument/2006/relationships/image" Target="../media/image242.png"/><Relationship Id="rId4" Type="http://schemas.openxmlformats.org/officeDocument/2006/relationships/image" Target="../media/image259.jpeg"/><Relationship Id="rId9" Type="http://schemas.openxmlformats.org/officeDocument/2006/relationships/image" Target="../media/image264.png"/></Relationships>
</file>

<file path=ppt/slides/_rels/slide54.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6.png"/><Relationship Id="rId7" Type="http://schemas.openxmlformats.org/officeDocument/2006/relationships/image" Target="../media/image270.png"/><Relationship Id="rId2" Type="http://schemas.openxmlformats.org/officeDocument/2006/relationships/image" Target="../media/image265.png"/><Relationship Id="rId1" Type="http://schemas.openxmlformats.org/officeDocument/2006/relationships/slideLayout" Target="../slideLayouts/slideLayout4.xml"/><Relationship Id="rId6" Type="http://schemas.openxmlformats.org/officeDocument/2006/relationships/image" Target="../media/image269.png"/><Relationship Id="rId11" Type="http://schemas.openxmlformats.org/officeDocument/2006/relationships/image" Target="../media/image274.png"/><Relationship Id="rId5" Type="http://schemas.openxmlformats.org/officeDocument/2006/relationships/image" Target="../media/image268.png"/><Relationship Id="rId10" Type="http://schemas.openxmlformats.org/officeDocument/2006/relationships/image" Target="../media/image273.png"/><Relationship Id="rId4" Type="http://schemas.openxmlformats.org/officeDocument/2006/relationships/image" Target="../media/image267.png"/><Relationship Id="rId9" Type="http://schemas.openxmlformats.org/officeDocument/2006/relationships/image" Target="../media/image272.png"/></Relationships>
</file>

<file path=ppt/slides/_rels/slide55.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276.png"/><Relationship Id="rId7" Type="http://schemas.openxmlformats.org/officeDocument/2006/relationships/image" Target="../media/image280.png"/><Relationship Id="rId2" Type="http://schemas.openxmlformats.org/officeDocument/2006/relationships/image" Target="../media/image275.png"/><Relationship Id="rId1" Type="http://schemas.openxmlformats.org/officeDocument/2006/relationships/slideLayout" Target="../slideLayouts/slideLayout4.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 Id="rId9" Type="http://schemas.openxmlformats.org/officeDocument/2006/relationships/image" Target="../media/image282.png"/></Relationships>
</file>

<file path=ppt/slides/_rels/slide56.xml.rels><?xml version="1.0" encoding="UTF-8" standalone="yes"?>
<Relationships xmlns="http://schemas.openxmlformats.org/package/2006/relationships"><Relationship Id="rId3" Type="http://schemas.openxmlformats.org/officeDocument/2006/relationships/image" Target="../media/image284.png"/><Relationship Id="rId7" Type="http://schemas.openxmlformats.org/officeDocument/2006/relationships/image" Target="../media/image288.png"/><Relationship Id="rId2" Type="http://schemas.openxmlformats.org/officeDocument/2006/relationships/image" Target="../media/image283.png"/><Relationship Id="rId1" Type="http://schemas.openxmlformats.org/officeDocument/2006/relationships/slideLayout" Target="../slideLayouts/slideLayout4.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png"/></Relationships>
</file>

<file path=ppt/slides/_rels/slide5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4.xml"/><Relationship Id="rId4" Type="http://schemas.openxmlformats.org/officeDocument/2006/relationships/image" Target="../media/image293.png"/></Relationships>
</file>

<file path=ppt/slides/_rels/slide59.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4.xml"/><Relationship Id="rId4" Type="http://schemas.openxmlformats.org/officeDocument/2006/relationships/image" Target="../media/image296.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4.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s>
</file>

<file path=ppt/slides/_rels/slide61.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304.jp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8" Type="http://schemas.openxmlformats.org/officeDocument/2006/relationships/image" Target="../media/image311.png"/><Relationship Id="rId3" Type="http://schemas.openxmlformats.org/officeDocument/2006/relationships/image" Target="../media/image306.png"/><Relationship Id="rId7" Type="http://schemas.openxmlformats.org/officeDocument/2006/relationships/image" Target="../media/image310.png"/><Relationship Id="rId2" Type="http://schemas.openxmlformats.org/officeDocument/2006/relationships/image" Target="../media/image305.png"/><Relationship Id="rId1" Type="http://schemas.openxmlformats.org/officeDocument/2006/relationships/slideLayout" Target="../slideLayouts/slideLayout4.xml"/><Relationship Id="rId6" Type="http://schemas.openxmlformats.org/officeDocument/2006/relationships/image" Target="../media/image309.png"/><Relationship Id="rId5" Type="http://schemas.openxmlformats.org/officeDocument/2006/relationships/image" Target="../media/image308.png"/><Relationship Id="rId10" Type="http://schemas.openxmlformats.org/officeDocument/2006/relationships/image" Target="../media/image313.png"/><Relationship Id="rId4" Type="http://schemas.openxmlformats.org/officeDocument/2006/relationships/image" Target="../media/image307.png"/><Relationship Id="rId9" Type="http://schemas.openxmlformats.org/officeDocument/2006/relationships/image" Target="../media/image312.png"/></Relationships>
</file>

<file path=ppt/slides/_rels/slide6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4.xml"/><Relationship Id="rId4" Type="http://schemas.openxmlformats.org/officeDocument/2006/relationships/image" Target="../media/image318.png"/></Relationships>
</file>

<file path=ppt/slides/_rels/slide6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4.xml"/><Relationship Id="rId4" Type="http://schemas.openxmlformats.org/officeDocument/2006/relationships/image" Target="../media/image321.png"/></Relationships>
</file>

<file path=ppt/slides/_rels/slide67.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notesSlide" Target="../notesSlides/notesSlide16.xml"/><Relationship Id="rId7" Type="http://schemas.openxmlformats.org/officeDocument/2006/relationships/image" Target="../media/image324.e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oleObject" Target="../embeddings/oleObject2.bin"/></Relationships>
</file>

<file path=ppt/slides/_rels/slide68.xml.rels><?xml version="1.0" encoding="UTF-8" standalone="yes"?>
<Relationships xmlns="http://schemas.openxmlformats.org/package/2006/relationships"><Relationship Id="rId3" Type="http://schemas.openxmlformats.org/officeDocument/2006/relationships/image" Target="../media/image327.emf"/><Relationship Id="rId2" Type="http://schemas.openxmlformats.org/officeDocument/2006/relationships/image" Target="../media/image326.emf"/><Relationship Id="rId1" Type="http://schemas.openxmlformats.org/officeDocument/2006/relationships/slideLayout" Target="../slideLayouts/slideLayout14.xml"/><Relationship Id="rId5" Type="http://schemas.openxmlformats.org/officeDocument/2006/relationships/image" Target="../media/image329.emf"/><Relationship Id="rId4" Type="http://schemas.openxmlformats.org/officeDocument/2006/relationships/image" Target="../media/image328.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474798" y="4249421"/>
            <a:ext cx="8780243" cy="553998"/>
          </a:xfrm>
        </p:spPr>
        <p:txBody>
          <a:bodyPr/>
          <a:lstStyle/>
          <a:p>
            <a:r>
              <a:rPr lang="en-US" sz="3600" dirty="0" smtClean="0"/>
              <a:t>Emergency Disease Control</a:t>
            </a:r>
          </a:p>
        </p:txBody>
      </p:sp>
      <p:sp>
        <p:nvSpPr>
          <p:cNvPr id="4" name="Textplatzhalter 3"/>
          <p:cNvSpPr>
            <a:spLocks noGrp="1"/>
          </p:cNvSpPr>
          <p:nvPr>
            <p:ph type="body" sz="quarter" idx="13"/>
          </p:nvPr>
        </p:nvSpPr>
        <p:spPr>
          <a:xfrm>
            <a:off x="485775" y="5782336"/>
            <a:ext cx="6083118" cy="184666"/>
          </a:xfrm>
        </p:spPr>
        <p:txBody>
          <a:bodyPr/>
          <a:lstStyle/>
          <a:p>
            <a:r>
              <a:rPr lang="en-US" dirty="0" smtClean="0"/>
              <a:t>Anthony Pearson – Global Head Technical and Marketing Bio-security and Hygiene</a:t>
            </a:r>
          </a:p>
        </p:txBody>
      </p:sp>
      <p:sp>
        <p:nvSpPr>
          <p:cNvPr id="5" name="Textplatzhalter 4"/>
          <p:cNvSpPr>
            <a:spLocks noGrp="1"/>
          </p:cNvSpPr>
          <p:nvPr>
            <p:ph type="body" sz="quarter" idx="14"/>
          </p:nvPr>
        </p:nvSpPr>
        <p:spPr>
          <a:xfrm>
            <a:off x="485775" y="6018523"/>
            <a:ext cx="7632000" cy="184666"/>
          </a:xfrm>
        </p:spPr>
        <p:txBody>
          <a:bodyPr/>
          <a:lstStyle/>
          <a:p>
            <a:r>
              <a:rPr lang="en-US" dirty="0" smtClean="0"/>
              <a:t>July 2019</a:t>
            </a:r>
            <a:endParaRPr lang="en-US" dirty="0"/>
          </a:p>
        </p:txBody>
      </p:sp>
      <p:sp>
        <p:nvSpPr>
          <p:cNvPr id="6" name="TextBox 5"/>
          <p:cNvSpPr txBox="1"/>
          <p:nvPr/>
        </p:nvSpPr>
        <p:spPr>
          <a:xfrm>
            <a:off x="398834" y="4886374"/>
            <a:ext cx="7480570" cy="844810"/>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3600" b="1" dirty="0" smtClean="0">
                <a:solidFill>
                  <a:schemeClr val="bg1"/>
                </a:solidFill>
              </a:rPr>
              <a:t>AFRICAN Swine Fever</a:t>
            </a:r>
            <a:endParaRPr lang="en-GB" sz="3600" b="1" dirty="0">
              <a:solidFill>
                <a:schemeClr val="bg1"/>
              </a:solidFill>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6930991" y="4951996"/>
            <a:ext cx="1183111" cy="743366"/>
          </a:xfrm>
          <a:prstGeom prst="rect">
            <a:avLst/>
          </a:prstGeom>
          <a:noFill/>
          <a:ln>
            <a:noFill/>
          </a:ln>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888" y="4937096"/>
            <a:ext cx="993103" cy="743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8280" y="4735943"/>
            <a:ext cx="2389695" cy="113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66292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10</a:t>
            </a:fld>
            <a:endParaRPr lang="en-US" noProof="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404938"/>
            <a:ext cx="9216673" cy="472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txBox="1">
            <a:spLocks noGrp="1"/>
          </p:cNvSpPr>
          <p:nvPr>
            <p:ph type="body" sz="quarter" idx="10"/>
          </p:nvPr>
        </p:nvSpPr>
        <p:spPr>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2400" b="1" dirty="0" smtClean="0">
                <a:solidFill>
                  <a:srgbClr val="000000"/>
                </a:solidFill>
              </a:rPr>
              <a:t>China was not able to control movement of infected pigs</a:t>
            </a:r>
            <a:endParaRPr lang="en-GB" sz="2400" b="1" dirty="0">
              <a:solidFill>
                <a:srgbClr val="000000"/>
              </a:solidFill>
            </a:endParaRPr>
          </a:p>
        </p:txBody>
      </p:sp>
    </p:spTree>
    <p:extLst>
      <p:ext uri="{BB962C8B-B14F-4D97-AF65-F5344CB8AC3E}">
        <p14:creationId xmlns:p14="http://schemas.microsoft.com/office/powerpoint/2010/main" val="119679099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Global movement ?! – controls under pressure</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11</a:t>
            </a:fld>
            <a:endParaRPr lang="en-US" noProof="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404938"/>
            <a:ext cx="3627438" cy="1633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469" y="4828293"/>
            <a:ext cx="1418585" cy="142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4266" y="4773806"/>
            <a:ext cx="2215203" cy="1441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216" y="4831212"/>
            <a:ext cx="2305050" cy="1383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59921" y="4250225"/>
            <a:ext cx="7947499" cy="537034"/>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Canine customs support is in-obtrusive and works well  - AUZ can give guidance</a:t>
            </a:r>
            <a:endParaRPr lang="en-GB" sz="1600" dirty="0">
              <a:solidFill>
                <a:srgbClr val="000000"/>
              </a:solidFill>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2601" y="1404938"/>
            <a:ext cx="3633788" cy="160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107363" y="3071297"/>
            <a:ext cx="3546373" cy="783255"/>
          </a:xfrm>
          <a:prstGeom prst="rect">
            <a:avLst/>
          </a:prstGeom>
          <a:noFill/>
        </p:spPr>
        <p:txBody>
          <a:bodyPr wrap="square" lIns="180000" tIns="180000" rIns="108000" bIns="108000" rtlCol="0">
            <a:spAutoFit/>
          </a:bodyPr>
          <a:lstStyle/>
          <a:p>
            <a:pPr marL="285750" indent="-28575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ADDITIONAL Check carry on bags BEFORE flights ?</a:t>
            </a:r>
            <a:endParaRPr lang="en-GB" sz="1600" dirty="0">
              <a:solidFill>
                <a:srgbClr val="000000"/>
              </a:solidFill>
            </a:endParaRPr>
          </a:p>
        </p:txBody>
      </p:sp>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6699" y="1404937"/>
            <a:ext cx="3690265" cy="160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7363" y="3982678"/>
            <a:ext cx="3630613" cy="223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216" y="3030596"/>
            <a:ext cx="1441810" cy="109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87241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5777" y="349251"/>
            <a:ext cx="7442708" cy="461962"/>
          </a:xfrm>
        </p:spPr>
        <p:txBody>
          <a:bodyPr/>
          <a:lstStyle/>
          <a:p>
            <a:r>
              <a:rPr lang="en-GB" dirty="0" smtClean="0"/>
              <a:t>Is </a:t>
            </a:r>
            <a:r>
              <a:rPr lang="en-GB" dirty="0" err="1" smtClean="0"/>
              <a:t>ASFv</a:t>
            </a:r>
            <a:r>
              <a:rPr lang="en-GB" dirty="0" smtClean="0"/>
              <a:t> – coming on an airplane to you !?</a:t>
            </a:r>
            <a:endParaRPr lang="en-GB" dirty="0"/>
          </a:p>
        </p:txBody>
      </p:sp>
      <p:sp>
        <p:nvSpPr>
          <p:cNvPr id="3" name="Text Placeholder 2"/>
          <p:cNvSpPr>
            <a:spLocks noGrp="1"/>
          </p:cNvSpPr>
          <p:nvPr>
            <p:ph type="body" sz="quarter" idx="16"/>
          </p:nvPr>
        </p:nvSpPr>
        <p:spPr>
          <a:xfrm>
            <a:off x="293247" y="1401764"/>
            <a:ext cx="5944608" cy="4632325"/>
          </a:xfrm>
        </p:spPr>
        <p:txBody>
          <a:bodyPr/>
          <a:lstStyle/>
          <a:p>
            <a:pPr marL="0" indent="0">
              <a:buNone/>
            </a:pPr>
            <a:endParaRPr lang="en-GB" dirty="0" smtClean="0"/>
          </a:p>
          <a:p>
            <a:pPr marL="0" indent="0">
              <a:buNone/>
            </a:pPr>
            <a:endParaRPr lang="en-GB" dirty="0"/>
          </a:p>
          <a:p>
            <a:pPr marL="0" indent="0">
              <a:buNone/>
            </a:pPr>
            <a:endParaRPr lang="en-GB" dirty="0" smtClean="0"/>
          </a:p>
          <a:p>
            <a:pPr marL="0" indent="0">
              <a:buNone/>
            </a:pPr>
            <a:endParaRPr lang="en-GB" sz="900" dirty="0" smtClean="0">
              <a:solidFill>
                <a:srgbClr val="FF0000"/>
              </a:solidFill>
            </a:endParaRPr>
          </a:p>
          <a:p>
            <a:pPr marL="0" indent="0">
              <a:buNone/>
            </a:pPr>
            <a:endParaRPr lang="en-GB" sz="900" dirty="0">
              <a:solidFill>
                <a:srgbClr val="FF0000"/>
              </a:solidFill>
            </a:endParaRPr>
          </a:p>
          <a:p>
            <a:pPr marL="0" indent="0">
              <a:buNone/>
            </a:pPr>
            <a:r>
              <a:rPr lang="en-GB" sz="3200" dirty="0" smtClean="0"/>
              <a:t>2018 </a:t>
            </a:r>
            <a:r>
              <a:rPr lang="en-GB" dirty="0" smtClean="0"/>
              <a:t>November Taiwan, </a:t>
            </a:r>
            <a:r>
              <a:rPr lang="en-GB" dirty="0" err="1" smtClean="0"/>
              <a:t>Sth</a:t>
            </a:r>
            <a:r>
              <a:rPr lang="en-GB" dirty="0" smtClean="0"/>
              <a:t> Korea, Japan 23</a:t>
            </a:r>
            <a:r>
              <a:rPr lang="en-GB" baseline="30000" dirty="0" smtClean="0"/>
              <a:t>rd</a:t>
            </a:r>
            <a:r>
              <a:rPr lang="en-GB" dirty="0" smtClean="0"/>
              <a:t> October  &amp; Thailand 26</a:t>
            </a:r>
            <a:r>
              <a:rPr lang="en-GB" baseline="30000" dirty="0" smtClean="0"/>
              <a:t>th</a:t>
            </a:r>
            <a:r>
              <a:rPr lang="en-GB" dirty="0" smtClean="0"/>
              <a:t> November</a:t>
            </a:r>
          </a:p>
          <a:p>
            <a:pPr marL="0" indent="0">
              <a:buNone/>
            </a:pPr>
            <a:endParaRPr lang="en-GB" dirty="0">
              <a:solidFill>
                <a:srgbClr val="FF0000"/>
              </a:solidFill>
            </a:endParaRPr>
          </a:p>
          <a:p>
            <a:pPr marL="0" indent="0">
              <a:buNone/>
            </a:pPr>
            <a:endParaRPr lang="en-GB" dirty="0" smtClean="0">
              <a:solidFill>
                <a:srgbClr val="FF0000"/>
              </a:solidFill>
            </a:endParaRPr>
          </a:p>
          <a:p>
            <a:pPr marL="0" indent="0">
              <a:buNone/>
            </a:pPr>
            <a:endParaRPr lang="en-GB" dirty="0">
              <a:solidFill>
                <a:srgbClr val="FF0000"/>
              </a:solidFill>
            </a:endParaRPr>
          </a:p>
          <a:p>
            <a:pPr marL="0" indent="0">
              <a:buNone/>
            </a:pPr>
            <a:endParaRPr lang="en-GB" dirty="0" smtClean="0">
              <a:solidFill>
                <a:srgbClr val="FF0000"/>
              </a:solidFill>
            </a:endParaRPr>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12</a:t>
            </a:fld>
            <a:endParaRPr lang="en-US" noProof="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6" y="1577976"/>
            <a:ext cx="5538788" cy="1644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485777" y="1650842"/>
            <a:ext cx="5350820" cy="498156"/>
          </a:xfrm>
          <a:prstGeom prst="rect">
            <a:avLst/>
          </a:prstGeom>
          <a:solidFill>
            <a:schemeClr val="tx2">
              <a:alpha val="9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05" y="4348263"/>
            <a:ext cx="5508164" cy="186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9170" y="1577975"/>
            <a:ext cx="252880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368" y="1577976"/>
            <a:ext cx="1354751" cy="463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989069" y="3253859"/>
            <a:ext cx="248786" cy="369332"/>
          </a:xfrm>
          <a:prstGeom prst="rect">
            <a:avLst/>
          </a:prstGeom>
        </p:spPr>
        <p:txBody>
          <a:bodyPr wrap="none">
            <a:spAutoFit/>
          </a:bodyPr>
          <a:lstStyle/>
          <a:p>
            <a:r>
              <a:rPr lang="en-GB" dirty="0"/>
              <a:t> </a:t>
            </a:r>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2248" y="1577976"/>
            <a:ext cx="1289765" cy="463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9209170" y="3253859"/>
            <a:ext cx="2528805" cy="1521919"/>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Leaflets alone will not stop the risk – actions at border crossing points are needed</a:t>
            </a:r>
            <a:endParaRPr lang="en-GB" sz="1600" dirty="0">
              <a:solidFill>
                <a:srgbClr val="000000"/>
              </a:solidFill>
            </a:endParaRPr>
          </a:p>
        </p:txBody>
      </p:sp>
    </p:spTree>
    <p:extLst>
      <p:ext uri="{BB962C8B-B14F-4D97-AF65-F5344CB8AC3E}">
        <p14:creationId xmlns:p14="http://schemas.microsoft.com/office/powerpoint/2010/main" val="127229591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13</a:t>
            </a:fld>
            <a:endParaRPr lang="en-US" noProof="0" dirty="0"/>
          </a:p>
        </p:txBody>
      </p:sp>
      <p:sp>
        <p:nvSpPr>
          <p:cNvPr id="7" name="Text Placeholder 1"/>
          <p:cNvSpPr>
            <a:spLocks noGrp="1"/>
          </p:cNvSpPr>
          <p:nvPr>
            <p:ph type="body" sz="quarter" idx="10"/>
          </p:nvPr>
        </p:nvSpPr>
        <p:spPr/>
        <p:txBody>
          <a:bodyPr/>
          <a:lstStyle/>
          <a:p>
            <a:r>
              <a:rPr lang="en-GB" dirty="0" smtClean="0"/>
              <a:t>Global movement ?! – controls under pressure</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343" y="1401763"/>
            <a:ext cx="3746461" cy="481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816" y="1401763"/>
            <a:ext cx="2772543" cy="15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6388" y="1386271"/>
            <a:ext cx="3811588" cy="242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377446" y="4003675"/>
            <a:ext cx="7276290" cy="1429586"/>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Searching hand luggage prior to flights will challenge a system already under pressure for time and resources</a:t>
            </a:r>
          </a:p>
          <a:p>
            <a:pPr>
              <a:spcBef>
                <a:spcPts val="1200"/>
              </a:spcBef>
              <a:spcAft>
                <a:spcPts val="0"/>
              </a:spcAft>
              <a:buClr>
                <a:schemeClr val="tx2"/>
              </a:buClr>
              <a:buSzPct val="110000"/>
              <a:tabLst>
                <a:tab pos="1786405" algn="l"/>
                <a:tab pos="2960420" algn="l"/>
              </a:tabLst>
            </a:pPr>
            <a:r>
              <a:rPr lang="en-GB" sz="1600" dirty="0" smtClean="0">
                <a:solidFill>
                  <a:srgbClr val="000000"/>
                </a:solidFill>
              </a:rPr>
              <a:t>BUT so many airport services and shops sell food…..so final checks pre-boarding may not be practical ? </a:t>
            </a:r>
            <a:endParaRPr lang="en-GB" sz="1600" dirty="0">
              <a:solidFill>
                <a:srgbClr val="000000"/>
              </a:solidFill>
            </a:endParaRPr>
          </a:p>
        </p:txBody>
      </p:sp>
    </p:spTree>
    <p:extLst>
      <p:ext uri="{BB962C8B-B14F-4D97-AF65-F5344CB8AC3E}">
        <p14:creationId xmlns:p14="http://schemas.microsoft.com/office/powerpoint/2010/main" val="258767324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14</a:t>
            </a:fld>
            <a:endParaRPr lang="en-US" noProof="0" dirty="0"/>
          </a:p>
        </p:txBody>
      </p:sp>
      <p:sp>
        <p:nvSpPr>
          <p:cNvPr id="7" name="Text Placeholder 1"/>
          <p:cNvSpPr>
            <a:spLocks noGrp="1"/>
          </p:cNvSpPr>
          <p:nvPr>
            <p:ph type="body" sz="quarter" idx="10"/>
          </p:nvPr>
        </p:nvSpPr>
        <p:spPr>
          <a:xfrm>
            <a:off x="475343" y="433138"/>
            <a:ext cx="9476053" cy="461962"/>
          </a:xfrm>
        </p:spPr>
        <p:txBody>
          <a:bodyPr/>
          <a:lstStyle/>
          <a:p>
            <a:r>
              <a:rPr lang="en-GB" dirty="0" smtClean="0"/>
              <a:t>Global movement ?! – continuous threat – June 2019</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2078843"/>
            <a:ext cx="2199059" cy="1934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404533"/>
            <a:ext cx="5991406"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833" y="2075297"/>
            <a:ext cx="3792347" cy="38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834" y="2474132"/>
            <a:ext cx="3792347" cy="493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5298" y="1404533"/>
            <a:ext cx="4423416" cy="279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 y="4740275"/>
            <a:ext cx="6097882" cy="147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b="20163"/>
          <a:stretch/>
        </p:blipFill>
        <p:spPr bwMode="auto">
          <a:xfrm>
            <a:off x="6695297" y="4740275"/>
            <a:ext cx="3008111" cy="147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10990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You Tube  - </a:t>
            </a:r>
            <a:r>
              <a:rPr lang="en-GB" dirty="0" err="1" smtClean="0"/>
              <a:t>efsa</a:t>
            </a:r>
            <a:r>
              <a:rPr lang="en-GB" dirty="0" smtClean="0"/>
              <a:t> – European Commission </a:t>
            </a:r>
            <a:endParaRPr lang="en-GB" dirty="0"/>
          </a:p>
        </p:txBody>
      </p:sp>
      <p:sp>
        <p:nvSpPr>
          <p:cNvPr id="3" name="Text Placeholder 2"/>
          <p:cNvSpPr>
            <a:spLocks noGrp="1"/>
          </p:cNvSpPr>
          <p:nvPr>
            <p:ph type="body" sz="quarter" idx="16"/>
          </p:nvPr>
        </p:nvSpPr>
        <p:spPr>
          <a:xfrm>
            <a:off x="475343" y="1401764"/>
            <a:ext cx="11262632" cy="4813299"/>
          </a:xfrm>
        </p:spPr>
        <p:txBody>
          <a:bodyPr/>
          <a:lstStyle/>
          <a:p>
            <a:endParaRPr lang="en-GB" dirty="0" smtClean="0">
              <a:hlinkClick r:id="rId3"/>
            </a:endParaRPr>
          </a:p>
          <a:p>
            <a:endParaRPr lang="en-GB" dirty="0">
              <a:hlinkClick r:id="rId3"/>
            </a:endParaRPr>
          </a:p>
          <a:p>
            <a:endParaRPr lang="en-GB" dirty="0" smtClean="0">
              <a:hlinkClick r:id="rId3"/>
            </a:endParaRPr>
          </a:p>
          <a:p>
            <a:endParaRPr lang="en-GB" dirty="0">
              <a:hlinkClick r:id="rId3"/>
            </a:endParaRPr>
          </a:p>
          <a:p>
            <a:pPr marL="0" indent="0">
              <a:buNone/>
            </a:pPr>
            <a:endParaRPr lang="en-GB" dirty="0" smtClean="0">
              <a:hlinkClick r:id="rId3"/>
            </a:endParaRPr>
          </a:p>
          <a:p>
            <a:pPr marL="0" indent="0">
              <a:buNone/>
            </a:pPr>
            <a:r>
              <a:rPr lang="en-GB" dirty="0" smtClean="0">
                <a:hlinkClick r:id="rId3"/>
              </a:rPr>
              <a:t>https</a:t>
            </a:r>
            <a:r>
              <a:rPr lang="en-GB" dirty="0">
                <a:hlinkClick r:id="rId3"/>
              </a:rPr>
              <a:t>://</a:t>
            </a:r>
            <a:r>
              <a:rPr lang="en-GB" dirty="0" smtClean="0">
                <a:hlinkClick r:id="rId3"/>
              </a:rPr>
              <a:t>www.youtube.com/watch?v=eyQ4t1wHl2M</a:t>
            </a:r>
            <a:endParaRPr lang="en-GB" dirty="0" smtClean="0"/>
          </a:p>
          <a:p>
            <a:pPr marL="0" indent="0">
              <a:buNone/>
            </a:pP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15</a:t>
            </a:fld>
            <a:endParaRPr lang="en-US" noProof="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44" y="1401765"/>
            <a:ext cx="3634694" cy="180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9893" y="1401764"/>
            <a:ext cx="3626495" cy="1784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7363" y="1401765"/>
            <a:ext cx="3566792" cy="180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343" y="4016260"/>
            <a:ext cx="3634695" cy="219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9893" y="4016259"/>
            <a:ext cx="3626495" cy="219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8956" y="4016260"/>
            <a:ext cx="3669594" cy="219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237730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0" i="1" dirty="0">
                <a:hlinkClick r:id="rId2"/>
              </a:rPr>
              <a:t>https://www.youtube.com/watch?v=r0JjZ21JsII</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16</a:t>
            </a:fld>
            <a:endParaRPr lang="en-US" noProof="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6" y="1404939"/>
            <a:ext cx="3549650" cy="1811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600" y="1400615"/>
            <a:ext cx="3310610" cy="178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7363" y="1425947"/>
            <a:ext cx="3460441" cy="173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343" y="3399807"/>
            <a:ext cx="2695874" cy="134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9363" y="3406755"/>
            <a:ext cx="2369935" cy="133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050" y="3399807"/>
            <a:ext cx="2651395" cy="1363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82014" y="3353912"/>
            <a:ext cx="2409750" cy="138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195" y="4829432"/>
            <a:ext cx="2675022" cy="140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4416" y="4829433"/>
            <a:ext cx="2384882" cy="138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5050" y="4851570"/>
            <a:ext cx="2659001" cy="1382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8"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82013" y="4828278"/>
            <a:ext cx="2422397" cy="1386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067573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17</a:t>
            </a:fld>
            <a:endParaRPr lang="en-US" noProof="0" dirty="0"/>
          </a:p>
        </p:txBody>
      </p:sp>
      <p:sp>
        <p:nvSpPr>
          <p:cNvPr id="8" name="Text Placeholder 1"/>
          <p:cNvSpPr>
            <a:spLocks noGrp="1"/>
          </p:cNvSpPr>
          <p:nvPr>
            <p:ph type="body" sz="quarter" idx="10"/>
          </p:nvPr>
        </p:nvSpPr>
        <p:spPr>
          <a:xfrm>
            <a:off x="475343" y="433138"/>
            <a:ext cx="9640809" cy="461962"/>
          </a:xfrm>
        </p:spPr>
        <p:txBody>
          <a:bodyPr/>
          <a:lstStyle/>
          <a:p>
            <a:r>
              <a:rPr lang="en-GB" dirty="0" smtClean="0"/>
              <a:t>What does African Swine Fever look like  - Symptoms?</a:t>
            </a:r>
            <a:endParaRPr lang="en-GB" dirty="0">
              <a:solidFill>
                <a:srgbClr val="FF0000"/>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404938"/>
            <a:ext cx="3481711"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1" y="1414913"/>
            <a:ext cx="7445376" cy="48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98632" y="2442411"/>
            <a:ext cx="457200" cy="1183365"/>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zh-CN" altLang="en-US" sz="1600" dirty="0">
                <a:solidFill>
                  <a:srgbClr val="000000"/>
                </a:solidFill>
              </a:rPr>
              <a:t>红斑</a:t>
            </a:r>
            <a:endParaRPr lang="en-US" sz="1600" dirty="0">
              <a:solidFill>
                <a:srgbClr val="000000"/>
              </a:solidFill>
            </a:endParaRPr>
          </a:p>
          <a:p>
            <a:pPr>
              <a:spcBef>
                <a:spcPts val="1200"/>
              </a:spcBef>
              <a:spcAft>
                <a:spcPts val="0"/>
              </a:spcAft>
              <a:buClr>
                <a:schemeClr val="tx2"/>
              </a:buClr>
              <a:buSzPct val="110000"/>
              <a:tabLst>
                <a:tab pos="1786405" algn="l"/>
                <a:tab pos="2960420" algn="l"/>
              </a:tabLst>
            </a:pPr>
            <a:endParaRPr lang="en-US" sz="1600" dirty="0">
              <a:solidFill>
                <a:srgbClr val="000000"/>
              </a:solidFill>
            </a:endParaRPr>
          </a:p>
        </p:txBody>
      </p:sp>
    </p:spTree>
    <p:extLst>
      <p:ext uri="{BB962C8B-B14F-4D97-AF65-F5344CB8AC3E}">
        <p14:creationId xmlns:p14="http://schemas.microsoft.com/office/powerpoint/2010/main" val="220158227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18</a:t>
            </a:fld>
            <a:endParaRPr lang="en-US" noProof="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4" y="1953753"/>
            <a:ext cx="4543425" cy="4261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752" y="1953753"/>
            <a:ext cx="2702635" cy="148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7363" y="1976054"/>
            <a:ext cx="2448061" cy="143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3751" y="3630432"/>
            <a:ext cx="2702635" cy="153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0905" y="1566943"/>
            <a:ext cx="11399310" cy="369332"/>
          </a:xfrm>
          <a:prstGeom prst="rect">
            <a:avLst/>
          </a:prstGeom>
        </p:spPr>
        <p:txBody>
          <a:bodyPr wrap="square">
            <a:spAutoFit/>
          </a:bodyPr>
          <a:lstStyle/>
          <a:p>
            <a:r>
              <a:rPr lang="en-US" kern="0" dirty="0"/>
              <a:t>Very similar to  ; Acute Classical swine fever,  HP-PRRS,  Systemic Salmonellosis,  Erysipelas</a:t>
            </a:r>
          </a:p>
        </p:txBody>
      </p:sp>
      <p:sp>
        <p:nvSpPr>
          <p:cNvPr id="12" name="TextBox 11"/>
          <p:cNvSpPr txBox="1"/>
          <p:nvPr/>
        </p:nvSpPr>
        <p:spPr>
          <a:xfrm>
            <a:off x="8139113" y="3637879"/>
            <a:ext cx="2747980" cy="1552696"/>
          </a:xfrm>
          <a:prstGeom prst="rect">
            <a:avLst/>
          </a:prstGeom>
          <a:noFill/>
        </p:spPr>
        <p:txBody>
          <a:bodyPr wrap="square" lIns="180000" tIns="180000" rIns="108000" bIns="108000" rtlCol="0">
            <a:spAutoFit/>
          </a:bodyPr>
          <a:lstStyle/>
          <a:p>
            <a:pPr algn="ctr">
              <a:spcBef>
                <a:spcPts val="1200"/>
              </a:spcBef>
              <a:spcAft>
                <a:spcPts val="0"/>
              </a:spcAft>
              <a:buClr>
                <a:schemeClr val="tx2"/>
              </a:buClr>
              <a:buSzPct val="110000"/>
              <a:tabLst>
                <a:tab pos="1786405" algn="l"/>
                <a:tab pos="2960420" algn="l"/>
              </a:tabLst>
            </a:pPr>
            <a:r>
              <a:rPr lang="en-GB" sz="2400" b="1" dirty="0" smtClean="0">
                <a:solidFill>
                  <a:srgbClr val="FF0000"/>
                </a:solidFill>
              </a:rPr>
              <a:t>ALL 3 ARE</a:t>
            </a:r>
          </a:p>
          <a:p>
            <a:pPr algn="ctr">
              <a:spcBef>
                <a:spcPts val="1200"/>
              </a:spcBef>
              <a:spcAft>
                <a:spcPts val="0"/>
              </a:spcAft>
              <a:buClr>
                <a:schemeClr val="tx2"/>
              </a:buClr>
              <a:buSzPct val="110000"/>
              <a:tabLst>
                <a:tab pos="1786405" algn="l"/>
                <a:tab pos="2960420" algn="l"/>
              </a:tabLst>
            </a:pPr>
            <a:r>
              <a:rPr lang="en-GB" sz="2400" b="1" dirty="0" smtClean="0">
                <a:solidFill>
                  <a:srgbClr val="FF0000"/>
                </a:solidFill>
              </a:rPr>
              <a:t>AFRICAN SWINE FEVER</a:t>
            </a:r>
            <a:endParaRPr lang="en-GB" sz="2400" b="1" dirty="0">
              <a:solidFill>
                <a:srgbClr val="FF0000"/>
              </a:solidFill>
            </a:endParaRPr>
          </a:p>
        </p:txBody>
      </p:sp>
      <p:pic>
        <p:nvPicPr>
          <p:cNvPr id="1126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3103" y="5068916"/>
            <a:ext cx="20605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1"/>
          <p:cNvSpPr>
            <a:spLocks noGrp="1"/>
          </p:cNvSpPr>
          <p:nvPr>
            <p:ph type="body" sz="quarter" idx="10"/>
          </p:nvPr>
        </p:nvSpPr>
        <p:spPr>
          <a:xfrm>
            <a:off x="480905" y="449716"/>
            <a:ext cx="9640809" cy="461962"/>
          </a:xfrm>
        </p:spPr>
        <p:txBody>
          <a:bodyPr/>
          <a:lstStyle/>
          <a:p>
            <a:r>
              <a:rPr lang="en-GB" dirty="0" smtClean="0"/>
              <a:t>What does African Swine Fever look like  - Symptoms?</a:t>
            </a:r>
            <a:endParaRPr lang="en-GB" dirty="0">
              <a:solidFill>
                <a:srgbClr val="FF0000"/>
              </a:solidFill>
            </a:endParaRPr>
          </a:p>
        </p:txBody>
      </p:sp>
    </p:spTree>
    <p:extLst>
      <p:ext uri="{BB962C8B-B14F-4D97-AF65-F5344CB8AC3E}">
        <p14:creationId xmlns:p14="http://schemas.microsoft.com/office/powerpoint/2010/main" val="3484593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African Swine Fever – Virus Strengths</a:t>
            </a:r>
            <a:endParaRPr lang="en-GB" dirty="0"/>
          </a:p>
        </p:txBody>
      </p:sp>
      <p:sp>
        <p:nvSpPr>
          <p:cNvPr id="6" name="Text Placeholder 5"/>
          <p:cNvSpPr>
            <a:spLocks noGrp="1"/>
          </p:cNvSpPr>
          <p:nvPr>
            <p:ph type="body" sz="quarter" idx="15"/>
          </p:nvPr>
        </p:nvSpPr>
        <p:spPr>
          <a:xfrm>
            <a:off x="1789570" y="1418889"/>
            <a:ext cx="6317793" cy="1769318"/>
          </a:xfrm>
        </p:spPr>
        <p:txBody>
          <a:bodyPr/>
          <a:lstStyle/>
          <a:p>
            <a:r>
              <a:rPr lang="en-US" sz="1300" dirty="0"/>
              <a:t>African Swine Fever Virus (ASFV) is a highly contagious</a:t>
            </a:r>
            <a:r>
              <a:rPr lang="en-US" sz="1300" dirty="0" smtClean="0"/>
              <a:t>, complex, multi-layered envelope, virulent, Arbovirus </a:t>
            </a:r>
            <a:r>
              <a:rPr lang="en-US" sz="1300" dirty="0"/>
              <a:t>for which there is currently no treatment or vaccine available. </a:t>
            </a:r>
            <a:endParaRPr lang="en-US" sz="1300" b="1" dirty="0">
              <a:solidFill>
                <a:srgbClr val="FF0000"/>
              </a:solidFill>
            </a:endParaRPr>
          </a:p>
          <a:p>
            <a:r>
              <a:rPr lang="en-US" sz="1300" dirty="0"/>
              <a:t>ASFV is a very resilient virus that can withstand low temperatures, fluctuations in </a:t>
            </a:r>
            <a:r>
              <a:rPr lang="en-US" sz="1300" dirty="0" smtClean="0"/>
              <a:t>pH from 3.9 pH to 11.5 pH, ( almost like a non enveloped virus) and </a:t>
            </a:r>
            <a:r>
              <a:rPr lang="en-US" sz="1300" dirty="0"/>
              <a:t>remain viable for long periods in tissues and bodily fluids, surviving for long periods in protein </a:t>
            </a:r>
            <a:r>
              <a:rPr lang="en-US" sz="1300" dirty="0" smtClean="0"/>
              <a:t>environments</a:t>
            </a:r>
            <a:endParaRPr lang="en-GB" sz="1300" dirty="0"/>
          </a:p>
        </p:txBody>
      </p:sp>
      <p:sp>
        <p:nvSpPr>
          <p:cNvPr id="7" name="Text Placeholder 6"/>
          <p:cNvSpPr>
            <a:spLocks noGrp="1"/>
          </p:cNvSpPr>
          <p:nvPr>
            <p:ph type="body" sz="quarter" idx="18"/>
          </p:nvPr>
        </p:nvSpPr>
        <p:spPr>
          <a:xfrm>
            <a:off x="1739014" y="3863769"/>
            <a:ext cx="6368350" cy="2089560"/>
          </a:xfrm>
        </p:spPr>
        <p:txBody>
          <a:bodyPr/>
          <a:lstStyle/>
          <a:p>
            <a:r>
              <a:rPr lang="en-US" sz="1400" dirty="0"/>
              <a:t>The virus survives in raw and processed meat for several weeks to months, especially if frozen.  The virus is known to be resistant to putrefaction with persistence in </a:t>
            </a:r>
            <a:r>
              <a:rPr lang="en-US" sz="1400" dirty="0" smtClean="0"/>
              <a:t>feces</a:t>
            </a:r>
            <a:r>
              <a:rPr lang="en-US" sz="1400" dirty="0"/>
              <a:t>, at room temperature, for 11 days and in decomposed serum for 15 weeks</a:t>
            </a:r>
            <a:r>
              <a:rPr lang="en-US" sz="1400" dirty="0" smtClean="0"/>
              <a:t>.</a:t>
            </a:r>
          </a:p>
          <a:p>
            <a:r>
              <a:rPr lang="zh-CN" altLang="en-US" sz="1400" b="1" dirty="0" smtClean="0">
                <a:solidFill>
                  <a:srgbClr val="FF0000"/>
                </a:solidFill>
              </a:rPr>
              <a:t> </a:t>
            </a:r>
            <a:r>
              <a:rPr lang="en-US" sz="1400" dirty="0" smtClean="0"/>
              <a:t>Vector ‘longevity’ – Soft ticks can live for 10 years </a:t>
            </a:r>
          </a:p>
          <a:p>
            <a:r>
              <a:rPr lang="en-US" sz="1400" dirty="0" smtClean="0"/>
              <a:t>Soft ticks typically ‘hide’/travel on rodents </a:t>
            </a:r>
            <a:endParaRPr lang="en-GB" altLang="zh-CN" sz="1400" b="1" dirty="0" smtClean="0">
              <a:solidFill>
                <a:srgbClr val="FF0000"/>
              </a:solidFill>
            </a:endParaRPr>
          </a:p>
          <a:p>
            <a:pPr marL="0" indent="0">
              <a:buNone/>
            </a:pPr>
            <a:endParaRPr lang="en-US" sz="1400" b="1" dirty="0">
              <a:solidFill>
                <a:srgbClr val="FF0000"/>
              </a:solidFill>
            </a:endParaRPr>
          </a:p>
        </p:txBody>
      </p:sp>
      <p:sp>
        <p:nvSpPr>
          <p:cNvPr id="9" name="Text Placeholder 8"/>
          <p:cNvSpPr>
            <a:spLocks noGrp="1"/>
          </p:cNvSpPr>
          <p:nvPr>
            <p:ph type="body" sz="quarter" idx="13"/>
          </p:nvPr>
        </p:nvSpPr>
        <p:spPr>
          <a:xfrm>
            <a:off x="475343" y="3863767"/>
            <a:ext cx="1263671" cy="2089561"/>
          </a:xfrm>
        </p:spPr>
        <p:txBody>
          <a:bodyPr/>
          <a:lstStyle/>
          <a:p>
            <a:r>
              <a:rPr lang="en-GB" sz="1400" dirty="0" smtClean="0"/>
              <a:t>Survival of the Virus</a:t>
            </a:r>
            <a:endParaRPr lang="en-GB" sz="1400" dirty="0"/>
          </a:p>
        </p:txBody>
      </p:sp>
      <p:sp>
        <p:nvSpPr>
          <p:cNvPr id="11" name="Text Placeholder 10"/>
          <p:cNvSpPr>
            <a:spLocks noGrp="1"/>
          </p:cNvSpPr>
          <p:nvPr>
            <p:ph type="body" sz="quarter" idx="12"/>
          </p:nvPr>
        </p:nvSpPr>
        <p:spPr>
          <a:xfrm>
            <a:off x="485776" y="1404938"/>
            <a:ext cx="1303796" cy="1781175"/>
          </a:xfrm>
        </p:spPr>
        <p:txBody>
          <a:bodyPr/>
          <a:lstStyle/>
          <a:p>
            <a:r>
              <a:rPr lang="en-GB" sz="1600" dirty="0" smtClean="0"/>
              <a:t>The Virus</a:t>
            </a:r>
            <a:endParaRPr lang="en-GB" sz="1600" dirty="0"/>
          </a:p>
        </p:txBody>
      </p:sp>
      <p:sp>
        <p:nvSpPr>
          <p:cNvPr id="12" name="Date Placeholder 11"/>
          <p:cNvSpPr>
            <a:spLocks noGrp="1"/>
          </p:cNvSpPr>
          <p:nvPr>
            <p:ph type="dt" sz="half" idx="23"/>
          </p:nvPr>
        </p:nvSpPr>
        <p:spPr/>
        <p:txBody>
          <a:bodyPr/>
          <a:lstStyle/>
          <a:p>
            <a:endParaRPr lang="en-US" noProof="0" dirty="0"/>
          </a:p>
        </p:txBody>
      </p:sp>
      <p:sp>
        <p:nvSpPr>
          <p:cNvPr id="13" name="Footer Placeholder 12"/>
          <p:cNvSpPr>
            <a:spLocks noGrp="1"/>
          </p:cNvSpPr>
          <p:nvPr>
            <p:ph type="ftr" sz="quarter" idx="24"/>
          </p:nvPr>
        </p:nvSpPr>
        <p:spPr/>
        <p:txBody>
          <a:bodyPr/>
          <a:lstStyle/>
          <a:p>
            <a:endParaRPr lang="en-US" noProof="0" dirty="0"/>
          </a:p>
        </p:txBody>
      </p:sp>
      <p:sp>
        <p:nvSpPr>
          <p:cNvPr id="14" name="Slide Number Placeholder 13"/>
          <p:cNvSpPr>
            <a:spLocks noGrp="1"/>
          </p:cNvSpPr>
          <p:nvPr>
            <p:ph type="sldNum" sz="quarter" idx="25"/>
          </p:nvPr>
        </p:nvSpPr>
        <p:spPr/>
        <p:txBody>
          <a:bodyPr/>
          <a:lstStyle/>
          <a:p>
            <a:fld id="{87F334AE-4EAC-4C2D-A638-92A76F09FCC4}" type="slidenum">
              <a:rPr lang="en-US" noProof="0" smtClean="0"/>
              <a:pPr/>
              <a:t>19</a:t>
            </a:fld>
            <a:endParaRPr lang="en-US" noProof="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411" y="3286798"/>
            <a:ext cx="3340308" cy="292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411" y="1418889"/>
            <a:ext cx="3393563" cy="1767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538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7">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additive="base">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Emergency Disease response and support </a:t>
            </a:r>
          </a:p>
        </p:txBody>
      </p:sp>
      <p:sp>
        <p:nvSpPr>
          <p:cNvPr id="6" name="Text Placeholder 5"/>
          <p:cNvSpPr>
            <a:spLocks noGrp="1"/>
          </p:cNvSpPr>
          <p:nvPr>
            <p:ph type="body" sz="quarter" idx="15"/>
          </p:nvPr>
        </p:nvSpPr>
        <p:spPr>
          <a:xfrm>
            <a:off x="2097659" y="1541420"/>
            <a:ext cx="7119401" cy="1644693"/>
          </a:xfrm>
        </p:spPr>
        <p:txBody>
          <a:bodyPr/>
          <a:lstStyle/>
          <a:p>
            <a:r>
              <a:rPr lang="en-GB" sz="1400" dirty="0" smtClean="0"/>
              <a:t>Our team is supporting and assisting EDC challenged areas, globally working with Governing bodies, FAO and OIE  (AH &amp; HH)</a:t>
            </a:r>
            <a:endParaRPr lang="en-GB" altLang="zh-CN" sz="1400" b="1" dirty="0">
              <a:solidFill>
                <a:srgbClr val="FF0000"/>
              </a:solidFill>
            </a:endParaRPr>
          </a:p>
          <a:p>
            <a:r>
              <a:rPr lang="en-GB" sz="1400" dirty="0" smtClean="0"/>
              <a:t>Support is both non-commercial – for general training/awareness and ‘experience’ sharing’ ; Biosecurity guidelines (around chemistry)</a:t>
            </a:r>
          </a:p>
        </p:txBody>
      </p:sp>
      <p:sp>
        <p:nvSpPr>
          <p:cNvPr id="7" name="Text Placeholder 6"/>
          <p:cNvSpPr>
            <a:spLocks noGrp="1"/>
          </p:cNvSpPr>
          <p:nvPr>
            <p:ph type="body" sz="quarter" idx="18"/>
          </p:nvPr>
        </p:nvSpPr>
        <p:spPr>
          <a:xfrm>
            <a:off x="2103222" y="3563981"/>
            <a:ext cx="7230205" cy="1225507"/>
          </a:xfrm>
        </p:spPr>
        <p:txBody>
          <a:bodyPr/>
          <a:lstStyle/>
          <a:p>
            <a:r>
              <a:rPr lang="en-GB" sz="1400" dirty="0"/>
              <a:t>a</a:t>
            </a:r>
            <a:r>
              <a:rPr lang="en-GB" sz="1400" dirty="0" smtClean="0"/>
              <a:t>nd Commercial – training with chosen product/s for safety in use/ application/ preparation /</a:t>
            </a:r>
            <a:endParaRPr lang="en-GB" sz="1400" b="1" dirty="0" smtClean="0">
              <a:solidFill>
                <a:srgbClr val="FF0000"/>
              </a:solidFill>
            </a:endParaRPr>
          </a:p>
          <a:p>
            <a:r>
              <a:rPr lang="en-GB" sz="1400" dirty="0" smtClean="0"/>
              <a:t>Typically outbreaks involve unskilled operators –</a:t>
            </a:r>
            <a:endParaRPr lang="en-GB" sz="1400" b="1" dirty="0">
              <a:solidFill>
                <a:srgbClr val="FF0000"/>
              </a:solidFill>
            </a:endParaRPr>
          </a:p>
        </p:txBody>
      </p:sp>
      <p:sp>
        <p:nvSpPr>
          <p:cNvPr id="9" name="Text Placeholder 8"/>
          <p:cNvSpPr>
            <a:spLocks noGrp="1"/>
          </p:cNvSpPr>
          <p:nvPr>
            <p:ph type="body" sz="quarter" idx="13"/>
          </p:nvPr>
        </p:nvSpPr>
        <p:spPr>
          <a:xfrm>
            <a:off x="480905" y="3563981"/>
            <a:ext cx="1622317" cy="1225507"/>
          </a:xfrm>
        </p:spPr>
        <p:txBody>
          <a:bodyPr/>
          <a:lstStyle/>
          <a:p>
            <a:r>
              <a:rPr lang="en-GB" dirty="0" smtClean="0"/>
              <a:t>Practical support</a:t>
            </a:r>
            <a:endParaRPr lang="en-GB" dirty="0"/>
          </a:p>
        </p:txBody>
      </p:sp>
      <p:sp>
        <p:nvSpPr>
          <p:cNvPr id="11" name="Text Placeholder 10"/>
          <p:cNvSpPr>
            <a:spLocks noGrp="1"/>
          </p:cNvSpPr>
          <p:nvPr>
            <p:ph type="body" sz="quarter" idx="12"/>
          </p:nvPr>
        </p:nvSpPr>
        <p:spPr>
          <a:xfrm>
            <a:off x="475343" y="1540348"/>
            <a:ext cx="1622317" cy="1645766"/>
          </a:xfrm>
        </p:spPr>
        <p:txBody>
          <a:bodyPr/>
          <a:lstStyle/>
          <a:p>
            <a:r>
              <a:rPr lang="en-GB" dirty="0" smtClean="0"/>
              <a:t>E.D.C</a:t>
            </a:r>
          </a:p>
          <a:p>
            <a:r>
              <a:rPr lang="en-GB" sz="1400" dirty="0" smtClean="0"/>
              <a:t>Bio-security</a:t>
            </a:r>
          </a:p>
        </p:txBody>
      </p:sp>
      <p:sp>
        <p:nvSpPr>
          <p:cNvPr id="14" name="Slide Number Placeholder 13"/>
          <p:cNvSpPr>
            <a:spLocks noGrp="1"/>
          </p:cNvSpPr>
          <p:nvPr>
            <p:ph type="sldNum" sz="quarter" idx="25"/>
          </p:nvPr>
        </p:nvSpPr>
        <p:spPr/>
        <p:txBody>
          <a:bodyPr/>
          <a:lstStyle/>
          <a:p>
            <a:fld id="{87F334AE-4EAC-4C2D-A638-92A76F09FCC4}" type="slidenum">
              <a:rPr lang="en-US" noProof="0" smtClean="0"/>
              <a:pPr/>
              <a:t>2</a:t>
            </a:fld>
            <a:endParaRPr lang="en-US" noProof="0" dirty="0"/>
          </a:p>
        </p:txBody>
      </p:sp>
      <p:pic>
        <p:nvPicPr>
          <p:cNvPr id="51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3427" y="4212077"/>
            <a:ext cx="490012" cy="57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3150" y="4135438"/>
            <a:ext cx="893699"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3428" y="3577454"/>
            <a:ext cx="1457839" cy="63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4957" y="3548005"/>
            <a:ext cx="1019110" cy="12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Placeholder 8"/>
          <p:cNvSpPr>
            <a:spLocks noGrp="1"/>
          </p:cNvSpPr>
          <p:nvPr>
            <p:ph type="body" sz="quarter" idx="13"/>
          </p:nvPr>
        </p:nvSpPr>
        <p:spPr>
          <a:xfrm>
            <a:off x="480905" y="5172396"/>
            <a:ext cx="1622318" cy="832164"/>
          </a:xfrm>
        </p:spPr>
        <p:txBody>
          <a:bodyPr/>
          <a:lstStyle/>
          <a:p>
            <a:r>
              <a:rPr lang="en-GB" sz="1400" dirty="0" smtClean="0"/>
              <a:t>Commercial Business</a:t>
            </a:r>
            <a:endParaRPr lang="en-GB" sz="1400" dirty="0"/>
          </a:p>
        </p:txBody>
      </p:sp>
      <p:sp>
        <p:nvSpPr>
          <p:cNvPr id="21" name="Text Placeholder 6"/>
          <p:cNvSpPr>
            <a:spLocks noGrp="1"/>
          </p:cNvSpPr>
          <p:nvPr>
            <p:ph type="body" sz="quarter" idx="18"/>
          </p:nvPr>
        </p:nvSpPr>
        <p:spPr>
          <a:xfrm>
            <a:off x="2097659" y="5181749"/>
            <a:ext cx="7235768" cy="822811"/>
          </a:xfrm>
        </p:spPr>
        <p:txBody>
          <a:bodyPr/>
          <a:lstStyle/>
          <a:p>
            <a:r>
              <a:rPr lang="en-GB" sz="1400" dirty="0" smtClean="0"/>
              <a:t>Advanced Biosecurity – Innovation and support to all livestock enterprises</a:t>
            </a:r>
          </a:p>
          <a:p>
            <a:r>
              <a:rPr lang="en-GB" sz="1400" dirty="0" err="1" smtClean="0"/>
              <a:t>Virkon</a:t>
            </a:r>
            <a:r>
              <a:rPr lang="en-GB" sz="1400" dirty="0" smtClean="0"/>
              <a:t>™ S with proven data to assist reduce the challenge of </a:t>
            </a:r>
            <a:r>
              <a:rPr lang="en-GB" sz="1400" dirty="0" err="1" smtClean="0"/>
              <a:t>ASFv</a:t>
            </a:r>
            <a:endParaRPr lang="en-GB" sz="1400"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8925" y="5197524"/>
            <a:ext cx="1155142" cy="818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8755" y="5172271"/>
            <a:ext cx="1260457" cy="80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061" y="1556025"/>
            <a:ext cx="2520914" cy="1630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492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 calcmode="lin" valueType="num">
                                      <p:cBhvr additive="base">
                                        <p:cTn id="15"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7">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131"/>
                                        </p:tgtEl>
                                        <p:attrNameLst>
                                          <p:attrName>style.visibility</p:attrName>
                                        </p:attrNameLst>
                                      </p:cBhvr>
                                      <p:to>
                                        <p:strVal val="visible"/>
                                      </p:to>
                                    </p:set>
                                    <p:anim calcmode="lin" valueType="num">
                                      <p:cBhvr additive="base">
                                        <p:cTn id="27" dur="500" fill="hold"/>
                                        <p:tgtEl>
                                          <p:spTgt spid="5131"/>
                                        </p:tgtEl>
                                        <p:attrNameLst>
                                          <p:attrName>ppt_x</p:attrName>
                                        </p:attrNameLst>
                                      </p:cBhvr>
                                      <p:tavLst>
                                        <p:tav tm="0">
                                          <p:val>
                                            <p:strVal val="#ppt_x"/>
                                          </p:val>
                                        </p:tav>
                                        <p:tav tm="100000">
                                          <p:val>
                                            <p:strVal val="#ppt_x"/>
                                          </p:val>
                                        </p:tav>
                                      </p:tavLst>
                                    </p:anim>
                                    <p:anim calcmode="lin" valueType="num">
                                      <p:cBhvr additive="base">
                                        <p:cTn id="28" dur="500" fill="hold"/>
                                        <p:tgtEl>
                                          <p:spTgt spid="51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128"/>
                                        </p:tgtEl>
                                        <p:attrNameLst>
                                          <p:attrName>style.visibility</p:attrName>
                                        </p:attrNameLst>
                                      </p:cBhvr>
                                      <p:to>
                                        <p:strVal val="visible"/>
                                      </p:to>
                                    </p:set>
                                    <p:anim calcmode="lin" valueType="num">
                                      <p:cBhvr additive="base">
                                        <p:cTn id="31" dur="500" fill="hold"/>
                                        <p:tgtEl>
                                          <p:spTgt spid="5128"/>
                                        </p:tgtEl>
                                        <p:attrNameLst>
                                          <p:attrName>ppt_x</p:attrName>
                                        </p:attrNameLst>
                                      </p:cBhvr>
                                      <p:tavLst>
                                        <p:tav tm="0">
                                          <p:val>
                                            <p:strVal val="#ppt_x"/>
                                          </p:val>
                                        </p:tav>
                                        <p:tav tm="100000">
                                          <p:val>
                                            <p:strVal val="#ppt_x"/>
                                          </p:val>
                                        </p:tav>
                                      </p:tavLst>
                                    </p:anim>
                                    <p:anim calcmode="lin" valueType="num">
                                      <p:cBhvr additive="base">
                                        <p:cTn id="32" dur="500" fill="hold"/>
                                        <p:tgtEl>
                                          <p:spTgt spid="512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130"/>
                                        </p:tgtEl>
                                        <p:attrNameLst>
                                          <p:attrName>style.visibility</p:attrName>
                                        </p:attrNameLst>
                                      </p:cBhvr>
                                      <p:to>
                                        <p:strVal val="visible"/>
                                      </p:to>
                                    </p:set>
                                    <p:anim calcmode="lin" valueType="num">
                                      <p:cBhvr additive="base">
                                        <p:cTn id="35" dur="500" fill="hold"/>
                                        <p:tgtEl>
                                          <p:spTgt spid="5130"/>
                                        </p:tgtEl>
                                        <p:attrNameLst>
                                          <p:attrName>ppt_x</p:attrName>
                                        </p:attrNameLst>
                                      </p:cBhvr>
                                      <p:tavLst>
                                        <p:tav tm="0">
                                          <p:val>
                                            <p:strVal val="#ppt_x"/>
                                          </p:val>
                                        </p:tav>
                                        <p:tav tm="100000">
                                          <p:val>
                                            <p:strVal val="#ppt_x"/>
                                          </p:val>
                                        </p:tav>
                                      </p:tavLst>
                                    </p:anim>
                                    <p:anim calcmode="lin" valueType="num">
                                      <p:cBhvr additive="base">
                                        <p:cTn id="36" dur="500" fill="hold"/>
                                        <p:tgtEl>
                                          <p:spTgt spid="513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132"/>
                                        </p:tgtEl>
                                        <p:attrNameLst>
                                          <p:attrName>style.visibility</p:attrName>
                                        </p:attrNameLst>
                                      </p:cBhvr>
                                      <p:to>
                                        <p:strVal val="visible"/>
                                      </p:to>
                                    </p:set>
                                    <p:anim calcmode="lin" valueType="num">
                                      <p:cBhvr additive="base">
                                        <p:cTn id="39" dur="500" fill="hold"/>
                                        <p:tgtEl>
                                          <p:spTgt spid="5132"/>
                                        </p:tgtEl>
                                        <p:attrNameLst>
                                          <p:attrName>ppt_x</p:attrName>
                                        </p:attrNameLst>
                                      </p:cBhvr>
                                      <p:tavLst>
                                        <p:tav tm="0">
                                          <p:val>
                                            <p:strVal val="#ppt_x"/>
                                          </p:val>
                                        </p:tav>
                                        <p:tav tm="100000">
                                          <p:val>
                                            <p:strVal val="#ppt_x"/>
                                          </p:val>
                                        </p:tav>
                                      </p:tavLst>
                                    </p:anim>
                                    <p:anim calcmode="lin" valueType="num">
                                      <p:cBhvr additive="base">
                                        <p:cTn id="40" dur="500" fill="hold"/>
                                        <p:tgtEl>
                                          <p:spTgt spid="513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bg/>
                                          </p:spTgt>
                                        </p:tgtEl>
                                        <p:attrNameLst>
                                          <p:attrName>style.visibility</p:attrName>
                                        </p:attrNameLst>
                                      </p:cBhvr>
                                      <p:to>
                                        <p:strVal val="visible"/>
                                      </p:to>
                                    </p:set>
                                    <p:anim calcmode="lin" valueType="num">
                                      <p:cBhvr additive="base">
                                        <p:cTn id="45"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46" dur="500" fill="hold"/>
                                        <p:tgtEl>
                                          <p:spTgt spid="18">
                                            <p:bg/>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 calcmode="lin" valueType="num">
                                      <p:cBhvr additive="base">
                                        <p:cTn id="4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bg/>
                                          </p:spTgt>
                                        </p:tgtEl>
                                        <p:attrNameLst>
                                          <p:attrName>style.visibility</p:attrName>
                                        </p:attrNameLst>
                                      </p:cBhvr>
                                      <p:to>
                                        <p:strVal val="visible"/>
                                      </p:to>
                                    </p:set>
                                    <p:anim calcmode="lin" valueType="num">
                                      <p:cBhvr additive="base">
                                        <p:cTn id="53" dur="500" fill="hold"/>
                                        <p:tgtEl>
                                          <p:spTgt spid="21">
                                            <p:bg/>
                                          </p:spTgt>
                                        </p:tgtEl>
                                        <p:attrNameLst>
                                          <p:attrName>ppt_x</p:attrName>
                                        </p:attrNameLst>
                                      </p:cBhvr>
                                      <p:tavLst>
                                        <p:tav tm="0">
                                          <p:val>
                                            <p:strVal val="#ppt_x"/>
                                          </p:val>
                                        </p:tav>
                                        <p:tav tm="100000">
                                          <p:val>
                                            <p:strVal val="#ppt_x"/>
                                          </p:val>
                                        </p:tav>
                                      </p:tavLst>
                                    </p:anim>
                                    <p:anim calcmode="lin" valueType="num">
                                      <p:cBhvr additive="base">
                                        <p:cTn id="54" dur="500" fill="hold"/>
                                        <p:tgtEl>
                                          <p:spTgt spid="21">
                                            <p:bg/>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 calcmode="lin" valueType="num">
                                      <p:cBhvr additive="base">
                                        <p:cTn id="5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xEl>
                                              <p:pRg st="1" end="1"/>
                                            </p:txEl>
                                          </p:spTgt>
                                        </p:tgtEl>
                                        <p:attrNameLst>
                                          <p:attrName>style.visibility</p:attrName>
                                        </p:attrNameLst>
                                      </p:cBhvr>
                                      <p:to>
                                        <p:strVal val="visible"/>
                                      </p:to>
                                    </p:set>
                                    <p:anim calcmode="lin" valueType="num">
                                      <p:cBhvr additive="base">
                                        <p:cTn id="6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65" presetID="31" presetClass="entr" presetSubtype="0" fill="hold" nodeType="withEffect">
                                  <p:stCondLst>
                                    <p:cond delay="0"/>
                                  </p:stCondLst>
                                  <p:childTnLst>
                                    <p:set>
                                      <p:cBhvr>
                                        <p:cTn id="66" dur="1" fill="hold">
                                          <p:stCondLst>
                                            <p:cond delay="0"/>
                                          </p:stCondLst>
                                        </p:cTn>
                                        <p:tgtEl>
                                          <p:spTgt spid="1027"/>
                                        </p:tgtEl>
                                        <p:attrNameLst>
                                          <p:attrName>style.visibility</p:attrName>
                                        </p:attrNameLst>
                                      </p:cBhvr>
                                      <p:to>
                                        <p:strVal val="visible"/>
                                      </p:to>
                                    </p:set>
                                    <p:anim calcmode="lin" valueType="num">
                                      <p:cBhvr>
                                        <p:cTn id="67" dur="1000" fill="hold"/>
                                        <p:tgtEl>
                                          <p:spTgt spid="1027"/>
                                        </p:tgtEl>
                                        <p:attrNameLst>
                                          <p:attrName>ppt_w</p:attrName>
                                        </p:attrNameLst>
                                      </p:cBhvr>
                                      <p:tavLst>
                                        <p:tav tm="0">
                                          <p:val>
                                            <p:fltVal val="0"/>
                                          </p:val>
                                        </p:tav>
                                        <p:tav tm="100000">
                                          <p:val>
                                            <p:strVal val="#ppt_w"/>
                                          </p:val>
                                        </p:tav>
                                      </p:tavLst>
                                    </p:anim>
                                    <p:anim calcmode="lin" valueType="num">
                                      <p:cBhvr>
                                        <p:cTn id="68" dur="1000" fill="hold"/>
                                        <p:tgtEl>
                                          <p:spTgt spid="1027"/>
                                        </p:tgtEl>
                                        <p:attrNameLst>
                                          <p:attrName>ppt_h</p:attrName>
                                        </p:attrNameLst>
                                      </p:cBhvr>
                                      <p:tavLst>
                                        <p:tav tm="0">
                                          <p:val>
                                            <p:fltVal val="0"/>
                                          </p:val>
                                        </p:tav>
                                        <p:tav tm="100000">
                                          <p:val>
                                            <p:strVal val="#ppt_h"/>
                                          </p:val>
                                        </p:tav>
                                      </p:tavLst>
                                    </p:anim>
                                    <p:anim calcmode="lin" valueType="num">
                                      <p:cBhvr>
                                        <p:cTn id="69" dur="1000" fill="hold"/>
                                        <p:tgtEl>
                                          <p:spTgt spid="1027"/>
                                        </p:tgtEl>
                                        <p:attrNameLst>
                                          <p:attrName>style.rotation</p:attrName>
                                        </p:attrNameLst>
                                      </p:cBhvr>
                                      <p:tavLst>
                                        <p:tav tm="0">
                                          <p:val>
                                            <p:fltVal val="90"/>
                                          </p:val>
                                        </p:tav>
                                        <p:tav tm="100000">
                                          <p:val>
                                            <p:fltVal val="0"/>
                                          </p:val>
                                        </p:tav>
                                      </p:tavLst>
                                    </p:anim>
                                    <p:animEffect transition="in" filter="fade">
                                      <p:cBhvr>
                                        <p:cTn id="70" dur="1000"/>
                                        <p:tgtEl>
                                          <p:spTgt spid="1027"/>
                                        </p:tgtEl>
                                      </p:cBhvr>
                                    </p:animEffect>
                                  </p:childTnLst>
                                </p:cTn>
                              </p:par>
                              <p:par>
                                <p:cTn id="71" presetID="2" presetClass="entr" presetSubtype="4" fill="hold" nodeType="withEffect">
                                  <p:stCondLst>
                                    <p:cond delay="0"/>
                                  </p:stCondLst>
                                  <p:childTnLst>
                                    <p:set>
                                      <p:cBhvr>
                                        <p:cTn id="72" dur="1" fill="hold">
                                          <p:stCondLst>
                                            <p:cond delay="0"/>
                                          </p:stCondLst>
                                        </p:cTn>
                                        <p:tgtEl>
                                          <p:spTgt spid="7170"/>
                                        </p:tgtEl>
                                        <p:attrNameLst>
                                          <p:attrName>style.visibility</p:attrName>
                                        </p:attrNameLst>
                                      </p:cBhvr>
                                      <p:to>
                                        <p:strVal val="visible"/>
                                      </p:to>
                                    </p:set>
                                    <p:anim calcmode="lin" valueType="num">
                                      <p:cBhvr additive="base">
                                        <p:cTn id="73" dur="500" fill="hold"/>
                                        <p:tgtEl>
                                          <p:spTgt spid="7170"/>
                                        </p:tgtEl>
                                        <p:attrNameLst>
                                          <p:attrName>ppt_x</p:attrName>
                                        </p:attrNameLst>
                                      </p:cBhvr>
                                      <p:tavLst>
                                        <p:tav tm="0">
                                          <p:val>
                                            <p:strVal val="#ppt_x"/>
                                          </p:val>
                                        </p:tav>
                                        <p:tav tm="100000">
                                          <p:val>
                                            <p:strVal val="#ppt_x"/>
                                          </p:val>
                                        </p:tav>
                                      </p:tavLst>
                                    </p:anim>
                                    <p:anim calcmode="lin" valueType="num">
                                      <p:cBhvr additive="base">
                                        <p:cTn id="74"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build="p" animBg="1"/>
      <p:bldP spid="18" grpId="0" build="p" animBg="1"/>
      <p:bldP spid="21"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20</a:t>
            </a:fld>
            <a:endParaRPr lang="en-US" noProof="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96494"/>
            <a:ext cx="7798571" cy="617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56060" y="1587500"/>
            <a:ext cx="3381915" cy="1029476"/>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Not clear yet for survival periods in water, water sources.</a:t>
            </a:r>
            <a:endParaRPr lang="en-GB" sz="1600" dirty="0">
              <a:solidFill>
                <a:srgbClr val="000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636" y="2554554"/>
            <a:ext cx="2222939" cy="144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4352" y="4031203"/>
            <a:ext cx="2288392" cy="150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533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gtEl>
                                        <p:attrNameLst>
                                          <p:attrName>style.visibility</p:attrName>
                                        </p:attrNameLst>
                                      </p:cBhvr>
                                      <p:to>
                                        <p:strVal val="visible"/>
                                      </p:to>
                                    </p:set>
                                    <p:anim calcmode="lin" valueType="num">
                                      <p:cBhvr additive="base">
                                        <p:cTn id="17" dur="500" fill="hold"/>
                                        <p:tgtEl>
                                          <p:spTgt spid="6147"/>
                                        </p:tgtEl>
                                        <p:attrNameLst>
                                          <p:attrName>ppt_x</p:attrName>
                                        </p:attrNameLst>
                                      </p:cBhvr>
                                      <p:tavLst>
                                        <p:tav tm="0">
                                          <p:val>
                                            <p:strVal val="#ppt_x"/>
                                          </p:val>
                                        </p:tav>
                                        <p:tav tm="100000">
                                          <p:val>
                                            <p:strVal val="#ppt_x"/>
                                          </p:val>
                                        </p:tav>
                                      </p:tavLst>
                                    </p:anim>
                                    <p:anim calcmode="lin" valueType="num">
                                      <p:cBhvr additive="base">
                                        <p:cTn id="1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African Swine Fever Weaknesses</a:t>
            </a:r>
            <a:endParaRPr lang="en-GB" dirty="0">
              <a:solidFill>
                <a:srgbClr val="FF0000"/>
              </a:solidFill>
            </a:endParaRPr>
          </a:p>
        </p:txBody>
      </p:sp>
      <p:sp>
        <p:nvSpPr>
          <p:cNvPr id="6" name="Text Placeholder 5"/>
          <p:cNvSpPr>
            <a:spLocks noGrp="1"/>
          </p:cNvSpPr>
          <p:nvPr>
            <p:ph type="body" sz="quarter" idx="15"/>
          </p:nvPr>
        </p:nvSpPr>
        <p:spPr>
          <a:xfrm>
            <a:off x="2109012" y="1582738"/>
            <a:ext cx="9628963" cy="1423987"/>
          </a:xfrm>
        </p:spPr>
        <p:txBody>
          <a:bodyPr/>
          <a:lstStyle/>
          <a:p>
            <a:r>
              <a:rPr lang="en-US" sz="1400" dirty="0"/>
              <a:t>Incubation period, which is from 3 to 15 days and secondly that pH below 3.9 and above pH 11.5 will assist inactivation of the virus. </a:t>
            </a:r>
            <a:endParaRPr lang="en-US" sz="1400" dirty="0" smtClean="0"/>
          </a:p>
          <a:p>
            <a:r>
              <a:rPr lang="en-GB" sz="1400" dirty="0" smtClean="0"/>
              <a:t>Inactivation with proven disinfectant solutions outside the pH stability ‘zone’. </a:t>
            </a:r>
          </a:p>
          <a:p>
            <a:r>
              <a:rPr lang="en-GB" sz="1400" dirty="0" smtClean="0"/>
              <a:t>Sustained bio-security protocols on potentially contaminated surfaces could interrupt incubation</a:t>
            </a:r>
            <a:endParaRPr lang="en-GB" sz="1400" i="1" dirty="0">
              <a:solidFill>
                <a:srgbClr val="FF0000"/>
              </a:solidFill>
            </a:endParaRPr>
          </a:p>
        </p:txBody>
      </p:sp>
      <p:sp>
        <p:nvSpPr>
          <p:cNvPr id="7" name="Text Placeholder 6"/>
          <p:cNvSpPr>
            <a:spLocks noGrp="1"/>
          </p:cNvSpPr>
          <p:nvPr>
            <p:ph type="body" sz="quarter" idx="18"/>
          </p:nvPr>
        </p:nvSpPr>
        <p:spPr>
          <a:xfrm>
            <a:off x="2109012" y="3186113"/>
            <a:ext cx="9628963" cy="1422400"/>
          </a:xfrm>
        </p:spPr>
        <p:txBody>
          <a:bodyPr/>
          <a:lstStyle/>
          <a:p>
            <a:r>
              <a:rPr lang="en-US" sz="1400" dirty="0" smtClean="0"/>
              <a:t>The Virus is NOT typically Airborne and needs a vector. The </a:t>
            </a:r>
            <a:r>
              <a:rPr lang="en-US" sz="1400" dirty="0"/>
              <a:t>transmission is typically by contact and therefore </a:t>
            </a:r>
            <a:r>
              <a:rPr lang="en-US" sz="1400" dirty="0" smtClean="0"/>
              <a:t>that can </a:t>
            </a:r>
            <a:r>
              <a:rPr lang="en-US" sz="1400" dirty="0"/>
              <a:t>be prevented with strict protocols, understanding the pathogen and selecting appropriate </a:t>
            </a:r>
            <a:r>
              <a:rPr lang="en-US" sz="1400" dirty="0" smtClean="0"/>
              <a:t>chemistry with appropriate barriers, equipment, vehicle and personnel hygiene protocols.</a:t>
            </a:r>
            <a:endParaRPr lang="en-US" sz="1400" b="1" dirty="0" smtClean="0">
              <a:solidFill>
                <a:srgbClr val="FF0000"/>
              </a:solidFill>
            </a:endParaRPr>
          </a:p>
          <a:p>
            <a:r>
              <a:rPr lang="en-US" sz="1400" i="1" dirty="0" smtClean="0"/>
              <a:t>NOTE – high pressure cleaning/leading to </a:t>
            </a:r>
            <a:r>
              <a:rPr lang="en-US" sz="1400" i="1" dirty="0" err="1" smtClean="0"/>
              <a:t>aerosoli</a:t>
            </a:r>
            <a:r>
              <a:rPr lang="en-US" altLang="zh-CN" sz="1400" i="1" dirty="0" err="1" smtClean="0"/>
              <a:t>z</a:t>
            </a:r>
            <a:r>
              <a:rPr lang="en-US" sz="1400" i="1" dirty="0" err="1" smtClean="0"/>
              <a:t>ation</a:t>
            </a:r>
            <a:r>
              <a:rPr lang="en-US" sz="1400" i="1" dirty="0" smtClean="0"/>
              <a:t> of fecal particles etc. can create an ‘airborne risk’</a:t>
            </a:r>
            <a:endParaRPr lang="en-GB" sz="1400" dirty="0"/>
          </a:p>
        </p:txBody>
      </p:sp>
      <p:sp>
        <p:nvSpPr>
          <p:cNvPr id="9" name="Text Placeholder 8"/>
          <p:cNvSpPr>
            <a:spLocks noGrp="1"/>
          </p:cNvSpPr>
          <p:nvPr>
            <p:ph type="body" sz="quarter" idx="13"/>
          </p:nvPr>
        </p:nvSpPr>
        <p:spPr>
          <a:xfrm>
            <a:off x="486695" y="3186113"/>
            <a:ext cx="1622317" cy="1422400"/>
          </a:xfrm>
        </p:spPr>
        <p:txBody>
          <a:bodyPr/>
          <a:lstStyle/>
          <a:p>
            <a:pPr algn="ctr"/>
            <a:r>
              <a:rPr lang="en-GB" sz="1300" dirty="0" smtClean="0"/>
              <a:t>Interrupt transmission</a:t>
            </a:r>
            <a:endParaRPr lang="en-GB" sz="1300" dirty="0"/>
          </a:p>
        </p:txBody>
      </p:sp>
      <p:sp>
        <p:nvSpPr>
          <p:cNvPr id="11" name="Text Placeholder 10"/>
          <p:cNvSpPr>
            <a:spLocks noGrp="1"/>
          </p:cNvSpPr>
          <p:nvPr>
            <p:ph type="body" sz="quarter" idx="12"/>
          </p:nvPr>
        </p:nvSpPr>
        <p:spPr>
          <a:xfrm>
            <a:off x="486695" y="1582738"/>
            <a:ext cx="1622317" cy="1423987"/>
          </a:xfrm>
        </p:spPr>
        <p:txBody>
          <a:bodyPr/>
          <a:lstStyle/>
          <a:p>
            <a:pPr algn="ctr"/>
            <a:r>
              <a:rPr lang="en-GB" sz="1300" dirty="0" smtClean="0"/>
              <a:t>Inactivate the Virus</a:t>
            </a:r>
            <a:endParaRPr lang="en-GB" sz="1300" dirty="0"/>
          </a:p>
        </p:txBody>
      </p:sp>
      <p:sp>
        <p:nvSpPr>
          <p:cNvPr id="12" name="Date Placeholder 11"/>
          <p:cNvSpPr>
            <a:spLocks noGrp="1"/>
          </p:cNvSpPr>
          <p:nvPr>
            <p:ph type="dt" sz="half" idx="23"/>
          </p:nvPr>
        </p:nvSpPr>
        <p:spPr/>
        <p:txBody>
          <a:bodyPr/>
          <a:lstStyle/>
          <a:p>
            <a:endParaRPr lang="en-US" noProof="0" dirty="0"/>
          </a:p>
        </p:txBody>
      </p:sp>
      <p:sp>
        <p:nvSpPr>
          <p:cNvPr id="13" name="Footer Placeholder 12"/>
          <p:cNvSpPr>
            <a:spLocks noGrp="1"/>
          </p:cNvSpPr>
          <p:nvPr>
            <p:ph type="ftr" sz="quarter" idx="24"/>
          </p:nvPr>
        </p:nvSpPr>
        <p:spPr/>
        <p:txBody>
          <a:bodyPr/>
          <a:lstStyle/>
          <a:p>
            <a:endParaRPr lang="en-US" noProof="0" dirty="0"/>
          </a:p>
        </p:txBody>
      </p:sp>
      <p:sp>
        <p:nvSpPr>
          <p:cNvPr id="14" name="Slide Number Placeholder 13"/>
          <p:cNvSpPr>
            <a:spLocks noGrp="1"/>
          </p:cNvSpPr>
          <p:nvPr>
            <p:ph type="sldNum" sz="quarter" idx="25"/>
          </p:nvPr>
        </p:nvSpPr>
        <p:spPr/>
        <p:txBody>
          <a:bodyPr/>
          <a:lstStyle/>
          <a:p>
            <a:fld id="{87F334AE-4EAC-4C2D-A638-92A76F09FCC4}" type="slidenum">
              <a:rPr lang="en-US" noProof="0" smtClean="0"/>
              <a:pPr/>
              <a:t>21</a:t>
            </a:fld>
            <a:endParaRPr lang="en-US" noProof="0" dirty="0"/>
          </a:p>
        </p:txBody>
      </p:sp>
    </p:spTree>
    <p:extLst>
      <p:ext uri="{BB962C8B-B14F-4D97-AF65-F5344CB8AC3E}">
        <p14:creationId xmlns:p14="http://schemas.microsoft.com/office/powerpoint/2010/main" val="63746123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African Swine Fever virus – cross contamination</a:t>
            </a:r>
            <a:endParaRPr lang="en-GB" dirty="0">
              <a:solidFill>
                <a:srgbClr val="FF0000"/>
              </a:solidFill>
            </a:endParaRPr>
          </a:p>
        </p:txBody>
      </p:sp>
      <p:sp>
        <p:nvSpPr>
          <p:cNvPr id="6" name="Text Placeholder 5"/>
          <p:cNvSpPr>
            <a:spLocks noGrp="1"/>
          </p:cNvSpPr>
          <p:nvPr>
            <p:ph type="body" sz="quarter" idx="15"/>
          </p:nvPr>
        </p:nvSpPr>
        <p:spPr>
          <a:xfrm>
            <a:off x="1739014" y="1410018"/>
            <a:ext cx="7940007" cy="1303999"/>
          </a:xfrm>
        </p:spPr>
        <p:txBody>
          <a:bodyPr/>
          <a:lstStyle/>
          <a:p>
            <a:r>
              <a:rPr lang="en-GB" dirty="0" smtClean="0"/>
              <a:t>Contact between Vectors ; Pigs , Wild Boar, People, Equipment, Vehicles, </a:t>
            </a:r>
            <a:r>
              <a:rPr lang="en-GB" i="1" dirty="0" smtClean="0"/>
              <a:t>(moving live and dead pigs; travel between contaminated areas) </a:t>
            </a:r>
            <a:r>
              <a:rPr lang="en-GB" dirty="0" smtClean="0"/>
              <a:t>Wild dogs, Domestic Pets</a:t>
            </a:r>
            <a:r>
              <a:rPr lang="en-GB" b="1" dirty="0" smtClean="0">
                <a:solidFill>
                  <a:srgbClr val="FF0000"/>
                </a:solidFill>
              </a:rPr>
              <a:t>,</a:t>
            </a:r>
          </a:p>
          <a:p>
            <a:r>
              <a:rPr lang="en-GB" dirty="0" smtClean="0"/>
              <a:t>“Hunting” – Recreation in contaminated areas</a:t>
            </a:r>
            <a:r>
              <a:rPr lang="zh-CN" altLang="en-US" dirty="0" smtClean="0"/>
              <a:t>“</a:t>
            </a:r>
            <a:endParaRPr lang="en-GB" b="1" dirty="0" smtClean="0">
              <a:solidFill>
                <a:srgbClr val="FF0000"/>
              </a:solidFill>
            </a:endParaRPr>
          </a:p>
        </p:txBody>
      </p:sp>
      <p:sp>
        <p:nvSpPr>
          <p:cNvPr id="7" name="Text Placeholder 6"/>
          <p:cNvSpPr>
            <a:spLocks noGrp="1"/>
          </p:cNvSpPr>
          <p:nvPr>
            <p:ph type="body" sz="quarter" idx="18"/>
          </p:nvPr>
        </p:nvSpPr>
        <p:spPr>
          <a:xfrm>
            <a:off x="1739014" y="2905445"/>
            <a:ext cx="7940007" cy="1345542"/>
          </a:xfrm>
        </p:spPr>
        <p:txBody>
          <a:bodyPr/>
          <a:lstStyle/>
          <a:p>
            <a:r>
              <a:rPr lang="en-GB" dirty="0" smtClean="0"/>
              <a:t>Not a typical challenge thus far in USA or Europe but potentially hazardous in Asia and China. </a:t>
            </a:r>
          </a:p>
          <a:p>
            <a:r>
              <a:rPr lang="en-GB" dirty="0" smtClean="0"/>
              <a:t>Rodent controls essential in combination with other measures  -  transport for soft ticks in related regions!                     </a:t>
            </a:r>
            <a:endParaRPr lang="en-GB" b="1" dirty="0" smtClean="0">
              <a:solidFill>
                <a:srgbClr val="FF0000"/>
              </a:solidFill>
            </a:endParaRPr>
          </a:p>
          <a:p>
            <a:endParaRPr lang="en-GB" dirty="0"/>
          </a:p>
        </p:txBody>
      </p:sp>
      <p:sp>
        <p:nvSpPr>
          <p:cNvPr id="8" name="Text Placeholder 7"/>
          <p:cNvSpPr>
            <a:spLocks noGrp="1"/>
          </p:cNvSpPr>
          <p:nvPr>
            <p:ph type="body" sz="quarter" idx="19"/>
          </p:nvPr>
        </p:nvSpPr>
        <p:spPr>
          <a:xfrm>
            <a:off x="1739015" y="4610100"/>
            <a:ext cx="7940006" cy="1604962"/>
          </a:xfrm>
        </p:spPr>
        <p:txBody>
          <a:bodyPr/>
          <a:lstStyle/>
          <a:p>
            <a:r>
              <a:rPr lang="en-GB" sz="1400" dirty="0" smtClean="0"/>
              <a:t>Contaminated Feed between farms – waste feed fed to livestock, grain dried on normal roads (Asia) ; Imported contaminated meat, meat products</a:t>
            </a:r>
          </a:p>
          <a:p>
            <a:r>
              <a:rPr lang="en-GB" sz="1400" dirty="0" smtClean="0"/>
              <a:t>Contaminated carcass re-cycled to ‘meat and bone meal’ used in pig feeds – a low cost source of protein building in a formulated feed !</a:t>
            </a:r>
          </a:p>
          <a:p>
            <a:r>
              <a:rPr lang="en-GB" sz="1400" dirty="0" smtClean="0"/>
              <a:t>Straw/roughage fed to pigs in Europe – as a part of welfare management</a:t>
            </a:r>
            <a:endParaRPr lang="en-GB" sz="1400" dirty="0"/>
          </a:p>
        </p:txBody>
      </p:sp>
      <p:sp>
        <p:nvSpPr>
          <p:cNvPr id="9" name="Text Placeholder 8"/>
          <p:cNvSpPr>
            <a:spLocks noGrp="1"/>
          </p:cNvSpPr>
          <p:nvPr>
            <p:ph type="body" sz="quarter" idx="13"/>
          </p:nvPr>
        </p:nvSpPr>
        <p:spPr>
          <a:xfrm>
            <a:off x="475343" y="2905444"/>
            <a:ext cx="1253239" cy="1345543"/>
          </a:xfrm>
        </p:spPr>
        <p:txBody>
          <a:bodyPr/>
          <a:lstStyle/>
          <a:p>
            <a:pPr algn="ctr"/>
            <a:r>
              <a:rPr lang="en-GB" sz="1300" dirty="0" smtClean="0"/>
              <a:t>Insects</a:t>
            </a:r>
          </a:p>
          <a:p>
            <a:pPr algn="ctr"/>
            <a:r>
              <a:rPr lang="en-GB" sz="1300" dirty="0" smtClean="0"/>
              <a:t>Soft Ticks</a:t>
            </a:r>
            <a:endParaRPr lang="en-GB" sz="1300" dirty="0"/>
          </a:p>
        </p:txBody>
      </p:sp>
      <p:sp>
        <p:nvSpPr>
          <p:cNvPr id="10" name="Text Placeholder 9"/>
          <p:cNvSpPr>
            <a:spLocks noGrp="1"/>
          </p:cNvSpPr>
          <p:nvPr>
            <p:ph type="body" sz="quarter" idx="14"/>
          </p:nvPr>
        </p:nvSpPr>
        <p:spPr>
          <a:xfrm>
            <a:off x="485775" y="4610100"/>
            <a:ext cx="1253239" cy="1604962"/>
          </a:xfrm>
        </p:spPr>
        <p:txBody>
          <a:bodyPr/>
          <a:lstStyle/>
          <a:p>
            <a:pPr algn="ctr">
              <a:spcBef>
                <a:spcPts val="0"/>
              </a:spcBef>
            </a:pPr>
            <a:r>
              <a:rPr lang="en-GB" sz="1300" dirty="0" smtClean="0"/>
              <a:t>“Inputs”</a:t>
            </a:r>
          </a:p>
          <a:p>
            <a:pPr algn="ctr">
              <a:spcBef>
                <a:spcPts val="0"/>
              </a:spcBef>
            </a:pPr>
            <a:r>
              <a:rPr lang="en-GB" sz="1300" dirty="0" smtClean="0"/>
              <a:t>Farm</a:t>
            </a:r>
          </a:p>
          <a:p>
            <a:pPr algn="ctr">
              <a:spcBef>
                <a:spcPts val="0"/>
              </a:spcBef>
            </a:pPr>
            <a:r>
              <a:rPr lang="en-GB" sz="1300" dirty="0" smtClean="0"/>
              <a:t>Region</a:t>
            </a:r>
          </a:p>
          <a:p>
            <a:pPr algn="ctr">
              <a:spcBef>
                <a:spcPts val="0"/>
              </a:spcBef>
            </a:pPr>
            <a:r>
              <a:rPr lang="en-GB" sz="1300" dirty="0" smtClean="0"/>
              <a:t>Country</a:t>
            </a:r>
            <a:r>
              <a:rPr lang="zh-CN" altLang="en-US" sz="1300" dirty="0" smtClean="0"/>
              <a:t> </a:t>
            </a:r>
            <a:r>
              <a:rPr lang="en-GB" sz="1200" i="1" dirty="0" smtClean="0"/>
              <a:t>(Borders)</a:t>
            </a:r>
            <a:endParaRPr lang="en-US" altLang="zh-CN" sz="1200" i="1" dirty="0" smtClean="0"/>
          </a:p>
        </p:txBody>
      </p:sp>
      <p:sp>
        <p:nvSpPr>
          <p:cNvPr id="11" name="Text Placeholder 10"/>
          <p:cNvSpPr>
            <a:spLocks noGrp="1"/>
          </p:cNvSpPr>
          <p:nvPr>
            <p:ph type="body" sz="quarter" idx="12"/>
          </p:nvPr>
        </p:nvSpPr>
        <p:spPr>
          <a:xfrm>
            <a:off x="485775" y="1410018"/>
            <a:ext cx="1253239" cy="1303999"/>
          </a:xfrm>
        </p:spPr>
        <p:txBody>
          <a:bodyPr/>
          <a:lstStyle/>
          <a:p>
            <a:r>
              <a:rPr lang="en-GB" sz="1300" dirty="0" smtClean="0"/>
              <a:t>Contact</a:t>
            </a:r>
            <a:endParaRPr lang="en-GB" sz="1300" dirty="0"/>
          </a:p>
        </p:txBody>
      </p:sp>
      <p:sp>
        <p:nvSpPr>
          <p:cNvPr id="12" name="Date Placeholder 11"/>
          <p:cNvSpPr>
            <a:spLocks noGrp="1"/>
          </p:cNvSpPr>
          <p:nvPr>
            <p:ph type="dt" sz="half" idx="23"/>
          </p:nvPr>
        </p:nvSpPr>
        <p:spPr/>
        <p:txBody>
          <a:bodyPr/>
          <a:lstStyle/>
          <a:p>
            <a:endParaRPr lang="en-US" noProof="0" dirty="0"/>
          </a:p>
        </p:txBody>
      </p:sp>
      <p:sp>
        <p:nvSpPr>
          <p:cNvPr id="13" name="Footer Placeholder 12"/>
          <p:cNvSpPr>
            <a:spLocks noGrp="1"/>
          </p:cNvSpPr>
          <p:nvPr>
            <p:ph type="ftr" sz="quarter" idx="24"/>
          </p:nvPr>
        </p:nvSpPr>
        <p:spPr/>
        <p:txBody>
          <a:bodyPr/>
          <a:lstStyle/>
          <a:p>
            <a:endParaRPr lang="en-US" noProof="0" dirty="0"/>
          </a:p>
        </p:txBody>
      </p:sp>
      <p:sp>
        <p:nvSpPr>
          <p:cNvPr id="14" name="Slide Number Placeholder 13"/>
          <p:cNvSpPr>
            <a:spLocks noGrp="1"/>
          </p:cNvSpPr>
          <p:nvPr>
            <p:ph type="sldNum" sz="quarter" idx="25"/>
          </p:nvPr>
        </p:nvSpPr>
        <p:spPr/>
        <p:txBody>
          <a:bodyPr/>
          <a:lstStyle/>
          <a:p>
            <a:fld id="{87F334AE-4EAC-4C2D-A638-92A76F09FCC4}" type="slidenum">
              <a:rPr lang="en-US" noProof="0" smtClean="0"/>
              <a:pPr/>
              <a:t>22</a:t>
            </a:fld>
            <a:endParaRPr lang="en-US" noProof="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9021" y="1410018"/>
            <a:ext cx="2058954" cy="13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9020" y="2905444"/>
            <a:ext cx="2058955" cy="1345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9021" y="4610100"/>
            <a:ext cx="2058954" cy="85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21257"/>
          <a:stretch/>
        </p:blipFill>
        <p:spPr bwMode="auto">
          <a:xfrm>
            <a:off x="9679021" y="5463540"/>
            <a:ext cx="2058954" cy="74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43968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343" y="433138"/>
            <a:ext cx="9503926" cy="461962"/>
          </a:xfrm>
        </p:spPr>
        <p:txBody>
          <a:bodyPr/>
          <a:lstStyle/>
          <a:p>
            <a:r>
              <a:rPr lang="en-GB" dirty="0" smtClean="0"/>
              <a:t>Responsible support from regional Governing bodies</a:t>
            </a:r>
            <a:endParaRPr lang="en-GB" dirty="0">
              <a:solidFill>
                <a:srgbClr val="FF0000"/>
              </a:solidFill>
            </a:endParaRPr>
          </a:p>
        </p:txBody>
      </p:sp>
      <p:sp>
        <p:nvSpPr>
          <p:cNvPr id="3" name="Text Placeholder 2"/>
          <p:cNvSpPr>
            <a:spLocks noGrp="1"/>
          </p:cNvSpPr>
          <p:nvPr>
            <p:ph type="body" sz="quarter" idx="16"/>
          </p:nvPr>
        </p:nvSpPr>
        <p:spPr>
          <a:xfrm>
            <a:off x="475343" y="1401764"/>
            <a:ext cx="11262632" cy="4813299"/>
          </a:xfrm>
        </p:spPr>
        <p:txBody>
          <a:bodyPr/>
          <a:lstStyle/>
          <a:p>
            <a:r>
              <a:rPr lang="en-GB" sz="2400" dirty="0" smtClean="0"/>
              <a:t>Preparedness&gt;&gt;&gt;&gt;Reporting&gt;&gt;&gt;&gt;Immediate lock down ?...Compensation&gt;&gt;&gt;&gt;</a:t>
            </a:r>
          </a:p>
          <a:p>
            <a:pPr lvl="2"/>
            <a:r>
              <a:rPr lang="en-GB" sz="2400" b="1" dirty="0" smtClean="0"/>
              <a:t>Surveillance; </a:t>
            </a:r>
            <a:r>
              <a:rPr lang="en-GB" sz="2000" b="1" dirty="0" smtClean="0"/>
              <a:t>OIE, weekly updates with full details of outbreaks and follow up on a regular basis</a:t>
            </a:r>
            <a:endParaRPr lang="en-GB" sz="2400" b="1" dirty="0" smtClean="0">
              <a:solidFill>
                <a:srgbClr val="FF0000"/>
              </a:solidFill>
            </a:endParaRPr>
          </a:p>
          <a:p>
            <a:pPr lvl="2"/>
            <a:r>
              <a:rPr lang="en-GB" sz="2400" b="1" dirty="0" smtClean="0"/>
              <a:t>Training/Education – with refresher guides as new knowledge is shared     - </a:t>
            </a:r>
          </a:p>
          <a:p>
            <a:pPr lvl="2"/>
            <a:r>
              <a:rPr lang="en-GB" sz="2400" b="1" dirty="0" smtClean="0"/>
              <a:t>IS the reporting procedure on line ? Easy to understand ?</a:t>
            </a:r>
          </a:p>
          <a:p>
            <a:pPr lvl="2"/>
            <a:r>
              <a:rPr lang="en-GB" sz="2400" b="1" dirty="0" smtClean="0"/>
              <a:t>Data reviews – when Virus is available to test chemistries and protocols     </a:t>
            </a:r>
          </a:p>
          <a:p>
            <a:pPr lvl="2"/>
            <a:r>
              <a:rPr lang="en-GB" sz="2400" b="1" dirty="0" smtClean="0"/>
              <a:t>Transparency with measured compensation</a:t>
            </a:r>
            <a:endParaRPr lang="en-GB" sz="2400" b="1" dirty="0">
              <a:solidFill>
                <a:srgbClr val="FF0000"/>
              </a:solidFill>
            </a:endParaRPr>
          </a:p>
          <a:p>
            <a:pPr lvl="2"/>
            <a:r>
              <a:rPr lang="en-GB" sz="3600" b="1" dirty="0" smtClean="0"/>
              <a:t>Fast action with the most suitable tools</a:t>
            </a:r>
            <a:endParaRPr lang="en-GB" sz="2400" dirty="0" smtClean="0"/>
          </a:p>
          <a:p>
            <a:pPr marL="0" indent="0">
              <a:buNone/>
            </a:pPr>
            <a:endParaRPr lang="en-GB"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23</a:t>
            </a:fld>
            <a:endParaRPr lang="en-US" noProof="0" dirty="0"/>
          </a:p>
        </p:txBody>
      </p:sp>
    </p:spTree>
    <p:extLst>
      <p:ext uri="{BB962C8B-B14F-4D97-AF65-F5344CB8AC3E}">
        <p14:creationId xmlns:p14="http://schemas.microsoft.com/office/powerpoint/2010/main" val="3816865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Africa Swine Fever Vectors -  often pictured</a:t>
            </a:r>
            <a:endParaRPr lang="en-GB" dirty="0">
              <a:solidFill>
                <a:srgbClr val="FF0000"/>
              </a:solidFill>
            </a:endParaRPr>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24</a:t>
            </a:fld>
            <a:endParaRPr lang="en-US" noProof="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949" y="1577975"/>
            <a:ext cx="4373635" cy="351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839" y="5121181"/>
            <a:ext cx="1961747" cy="1093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5392" y="4838837"/>
            <a:ext cx="1124777" cy="137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477367" y="3811588"/>
            <a:ext cx="1260610" cy="1060254"/>
          </a:xfrm>
          <a:prstGeom prst="rect">
            <a:avLst/>
          </a:prstGeom>
          <a:noFill/>
        </p:spPr>
        <p:txBody>
          <a:bodyPr wrap="square" lIns="180000" tIns="180000" rIns="108000" bIns="108000" rtlCol="0">
            <a:spAutoFit/>
          </a:bodyPr>
          <a:lstStyle/>
          <a:p>
            <a:pPr marL="171450" indent="-17145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000" dirty="0" smtClean="0">
                <a:solidFill>
                  <a:srgbClr val="000000"/>
                </a:solidFill>
              </a:rPr>
              <a:t>Roaming pets or work dogs – need to be disinfected too !</a:t>
            </a:r>
            <a:endParaRPr lang="en-GB" sz="1000" b="1" dirty="0">
              <a:solidFill>
                <a:srgbClr val="FF0000"/>
              </a:solidFill>
            </a:endParaRPr>
          </a:p>
        </p:txBody>
      </p:sp>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068" y="5092051"/>
            <a:ext cx="1005385" cy="112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710" y="5121181"/>
            <a:ext cx="1367130" cy="10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7586" y="1577975"/>
            <a:ext cx="1160390" cy="77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5392" y="2354094"/>
            <a:ext cx="1124778" cy="708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5393" y="3062515"/>
            <a:ext cx="1142584" cy="67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775" y="1577974"/>
            <a:ext cx="5418914"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39723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343" y="433138"/>
            <a:ext cx="9640809" cy="461962"/>
          </a:xfrm>
        </p:spPr>
        <p:txBody>
          <a:bodyPr/>
          <a:lstStyle/>
          <a:p>
            <a:r>
              <a:rPr lang="en-GB" sz="2400" dirty="0" smtClean="0"/>
              <a:t>Soft Ticks – Were influential in Europe, and present in……USA, Asia and China !</a:t>
            </a:r>
            <a:endParaRPr lang="en-GB" sz="2400"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25</a:t>
            </a:fld>
            <a:endParaRPr lang="en-US" noProof="0" dirty="0"/>
          </a:p>
        </p:txBody>
      </p:sp>
      <p:pic>
        <p:nvPicPr>
          <p:cNvPr id="7" name="Picture 6"/>
          <p:cNvPicPr/>
          <p:nvPr/>
        </p:nvPicPr>
        <p:blipFill>
          <a:blip r:embed="rId2"/>
          <a:stretch>
            <a:fillRect/>
          </a:stretch>
        </p:blipFill>
        <p:spPr>
          <a:xfrm>
            <a:off x="485774" y="1577975"/>
            <a:ext cx="2072599" cy="1428750"/>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2992529"/>
            <a:ext cx="2072598" cy="29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558373" y="1604594"/>
            <a:ext cx="9179602" cy="1752751"/>
          </a:xfrm>
          <a:prstGeom prst="rect">
            <a:avLst/>
          </a:prstGeom>
          <a:noFill/>
        </p:spPr>
        <p:txBody>
          <a:bodyPr wrap="square" lIns="180000" tIns="180000" rIns="108000" bIns="108000" rtlCol="0">
            <a:spAutoFit/>
          </a:bodyPr>
          <a:lstStyle/>
          <a:p>
            <a:pPr marL="288000" indent="-288000">
              <a:spcBef>
                <a:spcPts val="6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Soft tick can live up to 10 years</a:t>
            </a:r>
            <a:endParaRPr lang="en-GB" altLang="zh-CN" sz="1600" b="1" dirty="0" smtClean="0">
              <a:solidFill>
                <a:srgbClr val="FF0000"/>
              </a:solidFill>
            </a:endParaRPr>
          </a:p>
          <a:p>
            <a:pPr marL="288000" indent="-288000">
              <a:spcBef>
                <a:spcPts val="6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Feed in period of 15 – 30 minutes, usually at night and are nocturnal ; Adult female lays eggs after each feeding</a:t>
            </a:r>
            <a:endParaRPr lang="en-GB" sz="1600" b="1" dirty="0" smtClean="0">
              <a:solidFill>
                <a:srgbClr val="FF0000"/>
              </a:solidFill>
            </a:endParaRPr>
          </a:p>
          <a:p>
            <a:pPr marL="288000" indent="-288000">
              <a:spcBef>
                <a:spcPts val="6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Egg –</a:t>
            </a:r>
            <a:r>
              <a:rPr lang="en-GB" sz="1600" dirty="0">
                <a:solidFill>
                  <a:srgbClr val="000000"/>
                </a:solidFill>
              </a:rPr>
              <a:t> </a:t>
            </a:r>
            <a:r>
              <a:rPr lang="en-GB" sz="1600" dirty="0" smtClean="0">
                <a:solidFill>
                  <a:srgbClr val="000000"/>
                </a:solidFill>
              </a:rPr>
              <a:t>larvae – nymph – adult</a:t>
            </a:r>
          </a:p>
          <a:p>
            <a:pPr marL="288000" indent="-288000">
              <a:spcBef>
                <a:spcPts val="6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Travel in rodents – a rodent control program is an essential management to assist reduce risk</a:t>
            </a:r>
            <a:endParaRPr lang="en-GB" altLang="zh-CN" sz="1600" b="1" dirty="0" smtClean="0">
              <a:solidFill>
                <a:srgbClr val="FF0000"/>
              </a:solidFill>
            </a:endParaRPr>
          </a:p>
        </p:txBody>
      </p:sp>
      <p:sp>
        <p:nvSpPr>
          <p:cNvPr id="10" name="TextBox 9"/>
          <p:cNvSpPr txBox="1"/>
          <p:nvPr/>
        </p:nvSpPr>
        <p:spPr>
          <a:xfrm>
            <a:off x="461185" y="3278230"/>
            <a:ext cx="11276790" cy="158347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Controls are challenging – in addition to Rodent control &gt; </a:t>
            </a:r>
            <a:r>
              <a:rPr lang="en-GB" sz="1600" dirty="0" err="1" smtClean="0">
                <a:solidFill>
                  <a:srgbClr val="000000"/>
                </a:solidFill>
              </a:rPr>
              <a:t>Pyrethroids</a:t>
            </a:r>
            <a:r>
              <a:rPr lang="en-GB" sz="1600" dirty="0" smtClean="0">
                <a:solidFill>
                  <a:srgbClr val="000000"/>
                </a:solidFill>
              </a:rPr>
              <a:t>, Insect Growth Regulators ( IGRs), Repellents and </a:t>
            </a:r>
            <a:r>
              <a:rPr lang="en-GB" sz="1600" dirty="0" err="1" smtClean="0">
                <a:solidFill>
                  <a:srgbClr val="000000"/>
                </a:solidFill>
              </a:rPr>
              <a:t>Acaricides</a:t>
            </a:r>
            <a:r>
              <a:rPr lang="en-GB" sz="1600" dirty="0" smtClean="0">
                <a:solidFill>
                  <a:srgbClr val="000000"/>
                </a:solidFill>
              </a:rPr>
              <a:t> can be engaged.  All Pesticides MUST be handled with case and following label and leaflet guides</a:t>
            </a:r>
            <a:endParaRPr lang="en-GB" sz="1600" b="1" dirty="0" smtClean="0">
              <a:solidFill>
                <a:srgbClr val="FF0000"/>
              </a:solidFill>
            </a:endParaRP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Eradication is very challenging</a:t>
            </a:r>
          </a:p>
          <a:p>
            <a:pPr>
              <a:spcBef>
                <a:spcPts val="1200"/>
              </a:spcBef>
              <a:spcAft>
                <a:spcPts val="0"/>
              </a:spcAft>
              <a:buClr>
                <a:schemeClr val="tx2"/>
              </a:buClr>
              <a:buSzPct val="110000"/>
              <a:tabLst>
                <a:tab pos="1786405" algn="l"/>
                <a:tab pos="2960420" algn="l"/>
              </a:tabLst>
            </a:pPr>
            <a:endParaRPr lang="en-GB" sz="1600" dirty="0">
              <a:solidFill>
                <a:srgbClr val="000000"/>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1726" y="5049431"/>
            <a:ext cx="3708535" cy="116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1183" y="4789488"/>
            <a:ext cx="7465203" cy="1275698"/>
          </a:xfrm>
          <a:prstGeom prst="rect">
            <a:avLst/>
          </a:prstGeom>
          <a:noFill/>
        </p:spPr>
        <p:txBody>
          <a:bodyPr wrap="square" lIns="180000" tIns="180000" rIns="108000" bIns="108000" rtlCol="0">
            <a:spAutoFit/>
          </a:bodyPr>
          <a:lstStyle/>
          <a:p>
            <a:pPr marL="285750" indent="-28575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General data from the 2012 survey listed distribution in : South Africa; Across most of Europe, Russia and CIS States, Iran, Middle East, CHINA, USA, South America, India.</a:t>
            </a:r>
            <a:r>
              <a:rPr lang="en-US" altLang="zh-CN" sz="1600" dirty="0" smtClean="0">
                <a:solidFill>
                  <a:srgbClr val="000000"/>
                </a:solidFill>
              </a:rPr>
              <a:t>2012 . </a:t>
            </a:r>
            <a:r>
              <a:rPr lang="en-GB" sz="1600" dirty="0" smtClean="0">
                <a:solidFill>
                  <a:srgbClr val="000000"/>
                </a:solidFill>
              </a:rPr>
              <a:t>Pigs (and rodents) as hosts listed in Africa, Europe, Russia, CIS States, China,</a:t>
            </a:r>
            <a:endParaRPr lang="en-GB" sz="1600" b="1" dirty="0">
              <a:solidFill>
                <a:srgbClr val="FF0000"/>
              </a:solidFill>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9440" y="3995318"/>
            <a:ext cx="3708535" cy="105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206141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26</a:t>
            </a:fld>
            <a:endParaRPr lang="en-US" noProof="0"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4206081" y="4578983"/>
            <a:ext cx="1971966" cy="1636077"/>
          </a:xfrm>
          <a:prstGeom prst="rect">
            <a:avLst/>
          </a:prstGeom>
          <a:noFill/>
          <a:ln>
            <a:no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404938"/>
            <a:ext cx="7440613" cy="31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1"/>
          <p:cNvSpPr>
            <a:spLocks noGrp="1"/>
          </p:cNvSpPr>
          <p:nvPr>
            <p:ph type="body" sz="quarter" idx="10"/>
          </p:nvPr>
        </p:nvSpPr>
        <p:spPr>
          <a:xfrm>
            <a:off x="485775" y="354372"/>
            <a:ext cx="9455893" cy="461962"/>
          </a:xfrm>
        </p:spPr>
        <p:txBody>
          <a:bodyPr/>
          <a:lstStyle/>
          <a:p>
            <a:r>
              <a:rPr lang="en-GB" dirty="0" smtClean="0"/>
              <a:t>Wild Boars (Sus </a:t>
            </a:r>
            <a:r>
              <a:rPr lang="en-GB" dirty="0" err="1" smtClean="0"/>
              <a:t>Scrofa</a:t>
            </a:r>
            <a:r>
              <a:rPr lang="en-GB" dirty="0" smtClean="0"/>
              <a:t>)– Asia, Europe and USA</a:t>
            </a:r>
            <a:endParaRPr lang="en-GB" dirty="0"/>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379" y="4610100"/>
            <a:ext cx="2830196" cy="160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bwMode="auto">
          <a:xfrm>
            <a:off x="3393575" y="5412581"/>
            <a:ext cx="719638" cy="414287"/>
          </a:xfrm>
          <a:prstGeom prst="left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998" y="1404938"/>
            <a:ext cx="3830977" cy="483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24211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343" y="433138"/>
            <a:ext cx="9246173" cy="461962"/>
          </a:xfrm>
        </p:spPr>
        <p:txBody>
          <a:bodyPr/>
          <a:lstStyle/>
          <a:p>
            <a:r>
              <a:rPr lang="en-GB" dirty="0" smtClean="0"/>
              <a:t>Global tourism – Hunting Holidays !</a:t>
            </a:r>
            <a:endParaRPr lang="en-GB" dirty="0">
              <a:solidFill>
                <a:srgbClr val="FF0000"/>
              </a:solidFill>
            </a:endParaRPr>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27</a:t>
            </a:fld>
            <a:endParaRPr lang="en-US" noProof="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517" y="1364114"/>
            <a:ext cx="5094458" cy="3803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42925" y="3580386"/>
            <a:ext cx="5700877" cy="783255"/>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Have local Authorities engaged the tour companies with Bio-security rules associated to Hunting Licence ?</a:t>
            </a:r>
            <a:endParaRPr lang="en-GB" sz="1600" b="1" dirty="0">
              <a:solidFill>
                <a:srgbClr val="FF0000"/>
              </a:solidFill>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1404938"/>
            <a:ext cx="5734050"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 y="2448516"/>
            <a:ext cx="561975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42925" y="4286286"/>
            <a:ext cx="5189838" cy="53703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Are tourists even aware of the ‘risk’ they become</a:t>
            </a:r>
            <a:endParaRPr lang="en-GB" sz="1600" b="1" dirty="0">
              <a:solidFill>
                <a:srgbClr val="FF0000"/>
              </a:solidFill>
            </a:endParaRPr>
          </a:p>
        </p:txBody>
      </p:sp>
      <p:sp>
        <p:nvSpPr>
          <p:cNvPr id="10" name="TextBox 9"/>
          <p:cNvSpPr txBox="1"/>
          <p:nvPr/>
        </p:nvSpPr>
        <p:spPr>
          <a:xfrm>
            <a:off x="475343" y="4828799"/>
            <a:ext cx="5165125" cy="783255"/>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What Government controls/questions are asked at Borders ? And are there any solutions on hand ?</a:t>
            </a:r>
            <a:endParaRPr lang="en-GB" sz="1600" b="1" dirty="0">
              <a:solidFill>
                <a:srgbClr val="FF0000"/>
              </a:solidFill>
            </a:endParaRPr>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6544" y="3901328"/>
            <a:ext cx="3929625" cy="242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159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5774" y="500516"/>
            <a:ext cx="9475349" cy="461962"/>
          </a:xfrm>
        </p:spPr>
        <p:txBody>
          <a:bodyPr/>
          <a:lstStyle/>
          <a:p>
            <a:r>
              <a:rPr lang="en-GB" sz="2000" dirty="0" smtClean="0"/>
              <a:t>Additional concerns ? – Roughage fed in Europe, from fields inhabited by Wild Boars – in Asia grain is often dried on the roads</a:t>
            </a:r>
            <a:endParaRPr lang="en-GB" sz="2000"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28</a:t>
            </a:fld>
            <a:endParaRPr lang="en-US" noProof="0" dirty="0"/>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71"/>
          <a:stretch/>
        </p:blipFill>
        <p:spPr bwMode="auto">
          <a:xfrm>
            <a:off x="485776" y="1577974"/>
            <a:ext cx="5626100" cy="3028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8342"/>
          <a:stretch/>
        </p:blipFill>
        <p:spPr bwMode="auto">
          <a:xfrm>
            <a:off x="6203950" y="1577974"/>
            <a:ext cx="5534026" cy="3032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5775" y="4732154"/>
            <a:ext cx="11252200" cy="1429586"/>
          </a:xfrm>
          <a:prstGeom prst="rect">
            <a:avLst/>
          </a:prstGeom>
          <a:noFill/>
        </p:spPr>
        <p:txBody>
          <a:bodyPr wrap="square" lIns="180000" tIns="180000" rIns="108000" bIns="108000" rtlCol="0">
            <a:spAutoFit/>
          </a:bodyPr>
          <a:lstStyle/>
          <a:p>
            <a:pPr algn="ctr">
              <a:spcBef>
                <a:spcPts val="1200"/>
              </a:spcBef>
              <a:spcAft>
                <a:spcPts val="0"/>
              </a:spcAft>
              <a:buClr>
                <a:schemeClr val="tx2"/>
              </a:buClr>
              <a:buSzPct val="110000"/>
              <a:tabLst>
                <a:tab pos="1786405" algn="l"/>
                <a:tab pos="2960420" algn="l"/>
              </a:tabLst>
            </a:pPr>
            <a:r>
              <a:rPr lang="en-GB" b="1" dirty="0" smtClean="0"/>
              <a:t>Grain dried in roadways – Wild Boars in those roadways</a:t>
            </a:r>
          </a:p>
          <a:p>
            <a:pPr algn="ctr">
              <a:spcBef>
                <a:spcPts val="1200"/>
              </a:spcBef>
              <a:spcAft>
                <a:spcPts val="0"/>
              </a:spcAft>
              <a:buClr>
                <a:schemeClr val="tx2"/>
              </a:buClr>
              <a:buSzPct val="110000"/>
              <a:tabLst>
                <a:tab pos="1786405" algn="l"/>
                <a:tab pos="2960420" algn="l"/>
              </a:tabLst>
            </a:pPr>
            <a:r>
              <a:rPr lang="en-GB" b="1" dirty="0" smtClean="0"/>
              <a:t>This virus will be with the infected countries NEXT harvest  - BEWARE</a:t>
            </a:r>
          </a:p>
          <a:p>
            <a:pPr algn="ctr">
              <a:spcBef>
                <a:spcPts val="1200"/>
              </a:spcBef>
              <a:spcAft>
                <a:spcPts val="0"/>
              </a:spcAft>
              <a:buClr>
                <a:schemeClr val="tx2"/>
              </a:buClr>
              <a:buSzPct val="110000"/>
              <a:tabLst>
                <a:tab pos="1786405" algn="l"/>
                <a:tab pos="2960420" algn="l"/>
              </a:tabLst>
            </a:pPr>
            <a:r>
              <a:rPr lang="en-GB" b="1" dirty="0" smtClean="0">
                <a:solidFill>
                  <a:srgbClr val="F11A29"/>
                </a:solidFill>
              </a:rPr>
              <a:t>ALL STRAW BEDDING SHOULD BE DISINFECTED AND APPLIED WITH BIO-SECURE PRECAUTIONS</a:t>
            </a:r>
            <a:endParaRPr lang="en-GB" b="1" dirty="0">
              <a:solidFill>
                <a:srgbClr val="F11A29"/>
              </a:solidFill>
            </a:endParaRPr>
          </a:p>
        </p:txBody>
      </p:sp>
    </p:spTree>
    <p:extLst>
      <p:ext uri="{BB962C8B-B14F-4D97-AF65-F5344CB8AC3E}">
        <p14:creationId xmlns:p14="http://schemas.microsoft.com/office/powerpoint/2010/main" val="4243900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0905" y="380529"/>
            <a:ext cx="8961535" cy="461962"/>
          </a:xfrm>
        </p:spPr>
        <p:txBody>
          <a:bodyPr/>
          <a:lstStyle/>
          <a:p>
            <a:r>
              <a:rPr lang="en-GB" dirty="0" smtClean="0"/>
              <a:t>Waste Feed – the risks are clear.</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29</a:t>
            </a:fld>
            <a:endParaRPr lang="en-US" noProof="0" dirty="0"/>
          </a:p>
        </p:txBody>
      </p:sp>
      <p:sp>
        <p:nvSpPr>
          <p:cNvPr id="7" name="TextBox 6"/>
          <p:cNvSpPr txBox="1"/>
          <p:nvPr/>
        </p:nvSpPr>
        <p:spPr>
          <a:xfrm>
            <a:off x="485775" y="1446699"/>
            <a:ext cx="11078945" cy="53703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Leading difference will be Feed management, where in Backyard farms ‘food waste’ is often used.                                </a:t>
            </a:r>
            <a:endParaRPr lang="en-GB" sz="1600" b="1" dirty="0">
              <a:solidFill>
                <a:srgbClr val="FF0000"/>
              </a:solidFill>
            </a:endParaRPr>
          </a:p>
        </p:txBody>
      </p:sp>
      <p:sp>
        <p:nvSpPr>
          <p:cNvPr id="8" name="TextBox 7"/>
          <p:cNvSpPr txBox="1"/>
          <p:nvPr/>
        </p:nvSpPr>
        <p:spPr>
          <a:xfrm>
            <a:off x="485775" y="1990448"/>
            <a:ext cx="11078946" cy="53703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Survival of </a:t>
            </a:r>
            <a:r>
              <a:rPr lang="en-GB" sz="1600" dirty="0" err="1" smtClean="0">
                <a:solidFill>
                  <a:srgbClr val="000000"/>
                </a:solidFill>
              </a:rPr>
              <a:t>ASFv</a:t>
            </a:r>
            <a:r>
              <a:rPr lang="en-GB" sz="1600" dirty="0" smtClean="0">
                <a:solidFill>
                  <a:srgbClr val="000000"/>
                </a:solidFill>
              </a:rPr>
              <a:t> is dynamic in meat used from contaminated pigs !</a:t>
            </a:r>
            <a:r>
              <a:rPr lang="en-GB" sz="1600" b="1" dirty="0" smtClean="0">
                <a:solidFill>
                  <a:srgbClr val="FF0000"/>
                </a:solidFill>
              </a:rPr>
              <a:t> </a:t>
            </a:r>
            <a:endParaRPr lang="en-GB" sz="1600" b="1" dirty="0">
              <a:solidFill>
                <a:srgbClr val="FF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2620478"/>
            <a:ext cx="3627437"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113214" y="2632283"/>
            <a:ext cx="7624762" cy="1429586"/>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Cooking waste from slaughter houses to feed pigs was a major contributor to the spread of </a:t>
            </a:r>
            <a:r>
              <a:rPr lang="en-GB" sz="1600" dirty="0" err="1" smtClean="0">
                <a:solidFill>
                  <a:srgbClr val="000000"/>
                </a:solidFill>
              </a:rPr>
              <a:t>ASFv</a:t>
            </a:r>
            <a:r>
              <a:rPr lang="en-GB" sz="1600" dirty="0" smtClean="0">
                <a:solidFill>
                  <a:srgbClr val="000000"/>
                </a:solidFill>
              </a:rPr>
              <a:t> before legislation on the practices</a:t>
            </a:r>
            <a:endParaRPr lang="en-GB" sz="1600" dirty="0" smtClean="0">
              <a:solidFill>
                <a:srgbClr val="000000"/>
              </a:solidFill>
            </a:endParaRP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It is suggested that high temperatures for a sustained period of time will reduce the risk and inactivate the Virus – WHY TAKE the risk !! </a:t>
            </a:r>
            <a:endParaRPr lang="en-GB" sz="1600" dirty="0">
              <a:solidFill>
                <a:srgbClr val="000000"/>
              </a:solidFill>
            </a:endParaRPr>
          </a:p>
        </p:txBody>
      </p:sp>
      <p:sp>
        <p:nvSpPr>
          <p:cNvPr id="10" name="TextBox 9"/>
          <p:cNvSpPr txBox="1"/>
          <p:nvPr/>
        </p:nvSpPr>
        <p:spPr>
          <a:xfrm>
            <a:off x="0" y="4510104"/>
            <a:ext cx="11737975" cy="783255"/>
          </a:xfrm>
          <a:prstGeom prst="rect">
            <a:avLst/>
          </a:prstGeom>
          <a:noFill/>
        </p:spPr>
        <p:txBody>
          <a:bodyPr wrap="square" lIns="180000" tIns="180000" rIns="108000" bIns="108000" rtlCol="0">
            <a:spAutoFit/>
          </a:bodyPr>
          <a:lstStyle/>
          <a:p>
            <a:pPr marL="770170" lvl="1" indent="-285750">
              <a:buClr>
                <a:schemeClr val="tx2"/>
              </a:buClr>
              <a:buFont typeface="Wingdings" panose="05000000000000000000" pitchFamily="2" charset="2"/>
              <a:buChar char="§"/>
            </a:pPr>
            <a:r>
              <a:rPr lang="en-US" sz="1600" dirty="0" smtClean="0"/>
              <a:t>Temperatures of 56°C </a:t>
            </a:r>
            <a:r>
              <a:rPr lang="en-US" sz="1600" dirty="0"/>
              <a:t>for 70 min, 70°C for 30 </a:t>
            </a:r>
            <a:r>
              <a:rPr lang="en-US" sz="1600" dirty="0" smtClean="0"/>
              <a:t>min are quoted for inactivation of the Virus…..who will measure this ? If a pot is appeared to be boiling, is that the liquid of the pot ? What is the central temperature</a:t>
            </a:r>
            <a:endParaRPr lang="en-US" sz="1600" b="1" dirty="0">
              <a:solidFill>
                <a:srgbClr val="FF0000"/>
              </a:solidFill>
            </a:endParaRPr>
          </a:p>
        </p:txBody>
      </p:sp>
      <p:sp>
        <p:nvSpPr>
          <p:cNvPr id="11" name="TextBox 10"/>
          <p:cNvSpPr txBox="1"/>
          <p:nvPr/>
        </p:nvSpPr>
        <p:spPr>
          <a:xfrm>
            <a:off x="506457" y="5293359"/>
            <a:ext cx="11231518" cy="783255"/>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During the period of high risk and challenge from </a:t>
            </a:r>
            <a:r>
              <a:rPr lang="en-GB" sz="1600" dirty="0" err="1" smtClean="0">
                <a:solidFill>
                  <a:srgbClr val="000000"/>
                </a:solidFill>
              </a:rPr>
              <a:t>ASFv</a:t>
            </a:r>
            <a:r>
              <a:rPr lang="en-GB" sz="1600" dirty="0" smtClean="0">
                <a:solidFill>
                  <a:srgbClr val="000000"/>
                </a:solidFill>
              </a:rPr>
              <a:t> it may be prudent to offer Feed support to small and backyard farmers ? </a:t>
            </a:r>
            <a:endParaRPr lang="en-GB" sz="1600" b="1" dirty="0">
              <a:solidFill>
                <a:srgbClr val="FF0000"/>
              </a:solidFill>
            </a:endParaRPr>
          </a:p>
        </p:txBody>
      </p:sp>
    </p:spTree>
    <p:extLst>
      <p:ext uri="{BB962C8B-B14F-4D97-AF65-F5344CB8AC3E}">
        <p14:creationId xmlns:p14="http://schemas.microsoft.com/office/powerpoint/2010/main" val="92123566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1" y="5311335"/>
            <a:ext cx="6397063" cy="1081528"/>
          </a:xfrm>
        </p:spPr>
        <p:txBody>
          <a:bodyPr/>
          <a:lstStyle/>
          <a:p>
            <a:pPr marL="342900" indent="-342900">
              <a:buFont typeface="Wingdings" panose="05000000000000000000" pitchFamily="2" charset="2"/>
              <a:buChar char="§"/>
            </a:pPr>
            <a:r>
              <a:rPr lang="en-GB" sz="1600" b="0" dirty="0" smtClean="0"/>
              <a:t>The challenges were managed by the regional governments but when Federal government took over, with compensation, protocols improved, but it is an ongoing challenge – 11 years, ‘living’ with </a:t>
            </a:r>
            <a:r>
              <a:rPr lang="en-GB" sz="1600" b="0" dirty="0" err="1" smtClean="0"/>
              <a:t>ASFv</a:t>
            </a:r>
            <a:endParaRPr lang="en-GB"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3</a:t>
            </a:fld>
            <a:endParaRPr lang="en-US" noProof="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1556" y="1404938"/>
            <a:ext cx="2561278" cy="1390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6935" y="1404938"/>
            <a:ext cx="2073798" cy="139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6746" y="311285"/>
            <a:ext cx="9453438" cy="660144"/>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2400" b="1" dirty="0" smtClean="0">
                <a:solidFill>
                  <a:srgbClr val="000000"/>
                </a:solidFill>
              </a:rPr>
              <a:t>Russia was massively impacted by African Swine Fever</a:t>
            </a:r>
            <a:endParaRPr lang="en-GB" sz="2400" b="1" dirty="0">
              <a:solidFill>
                <a:srgbClr val="000000"/>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46" y="1404938"/>
            <a:ext cx="6389688"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6929" b="-6929"/>
          <a:stretch/>
        </p:blipFill>
        <p:spPr bwMode="auto">
          <a:xfrm>
            <a:off x="6948859" y="3187566"/>
            <a:ext cx="4789116" cy="3443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451387" y="6001966"/>
            <a:ext cx="3978613" cy="537034"/>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Courtesy of </a:t>
            </a:r>
            <a:r>
              <a:rPr lang="en-GB" sz="1600" dirty="0" err="1" smtClean="0">
                <a:solidFill>
                  <a:srgbClr val="000000"/>
                </a:solidFill>
              </a:rPr>
              <a:t>Dr.</a:t>
            </a:r>
            <a:r>
              <a:rPr lang="en-GB" sz="1600" dirty="0" smtClean="0">
                <a:solidFill>
                  <a:srgbClr val="000000"/>
                </a:solidFill>
              </a:rPr>
              <a:t> </a:t>
            </a:r>
            <a:r>
              <a:rPr lang="en-GB" sz="1600" dirty="0" err="1" smtClean="0">
                <a:solidFill>
                  <a:srgbClr val="000000"/>
                </a:solidFill>
              </a:rPr>
              <a:t>Konovalova</a:t>
            </a:r>
            <a:r>
              <a:rPr lang="en-GB" sz="1600" dirty="0" smtClean="0">
                <a:solidFill>
                  <a:srgbClr val="000000"/>
                </a:solidFill>
              </a:rPr>
              <a:t> PIC</a:t>
            </a:r>
            <a:endParaRPr lang="en-GB" sz="1600" dirty="0">
              <a:solidFill>
                <a:srgbClr val="000000"/>
              </a:solidFill>
            </a:endParaRPr>
          </a:p>
        </p:txBody>
      </p:sp>
      <p:sp>
        <p:nvSpPr>
          <p:cNvPr id="8" name="Left-Right Arrow 7"/>
          <p:cNvSpPr/>
          <p:nvPr/>
        </p:nvSpPr>
        <p:spPr bwMode="auto">
          <a:xfrm>
            <a:off x="5583677" y="5058383"/>
            <a:ext cx="2159540" cy="181955"/>
          </a:xfrm>
          <a:prstGeom prst="leftRight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Tree>
    <p:extLst>
      <p:ext uri="{BB962C8B-B14F-4D97-AF65-F5344CB8AC3E}">
        <p14:creationId xmlns:p14="http://schemas.microsoft.com/office/powerpoint/2010/main" val="3911467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30</a:t>
            </a:fld>
            <a:endParaRPr lang="en-US" noProof="0"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905" y="347527"/>
            <a:ext cx="4733121" cy="601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96128" y="1789889"/>
            <a:ext cx="5749046" cy="198358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As of 2016 there isn’t a national policy of feeding animal waste</a:t>
            </a: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Waste ‘Should be Heat Treated’</a:t>
            </a: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Licence to Feed Waste</a:t>
            </a:r>
            <a:endParaRPr lang="en-GB" sz="1600" dirty="0">
              <a:solidFill>
                <a:srgbClr val="000000"/>
              </a:solidFill>
            </a:endParaRP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MAY FEED HOUSEHOLD GARBAGE TO OWN SWINE</a:t>
            </a:r>
            <a:endParaRPr lang="en-GB" sz="1600" dirty="0">
              <a:solidFill>
                <a:srgbClr val="000000"/>
              </a:solidFill>
            </a:endParaRPr>
          </a:p>
        </p:txBody>
      </p:sp>
    </p:spTree>
    <p:extLst>
      <p:ext uri="{BB962C8B-B14F-4D97-AF65-F5344CB8AC3E}">
        <p14:creationId xmlns:p14="http://schemas.microsoft.com/office/powerpoint/2010/main" val="189203814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USA – are any specific areas at higher risk ?</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31</a:t>
            </a:fld>
            <a:endParaRPr lang="en-US" noProof="0"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950" y="1404938"/>
            <a:ext cx="5351096" cy="417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404938"/>
            <a:ext cx="5033715" cy="424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5774" y="5768502"/>
            <a:ext cx="11252201" cy="53703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Pig production is largely in areas with fewer </a:t>
            </a:r>
            <a:r>
              <a:rPr lang="en-GB" sz="1600" dirty="0" err="1" smtClean="0">
                <a:solidFill>
                  <a:srgbClr val="000000"/>
                </a:solidFill>
              </a:rPr>
              <a:t>ferral</a:t>
            </a:r>
            <a:r>
              <a:rPr lang="en-GB" sz="1600" dirty="0" smtClean="0">
                <a:solidFill>
                  <a:srgbClr val="000000"/>
                </a:solidFill>
              </a:rPr>
              <a:t> pigs, or soft tick </a:t>
            </a:r>
            <a:r>
              <a:rPr lang="en-GB" sz="1600" dirty="0" smtClean="0">
                <a:solidFill>
                  <a:srgbClr val="000000"/>
                </a:solidFill>
              </a:rPr>
              <a:t>habitats, BUT the risk exists if there is an outbreak</a:t>
            </a:r>
            <a:endParaRPr lang="en-GB" sz="1600" dirty="0">
              <a:solidFill>
                <a:srgbClr val="000000"/>
              </a:solidFill>
            </a:endParaRPr>
          </a:p>
        </p:txBody>
      </p:sp>
      <p:sp>
        <p:nvSpPr>
          <p:cNvPr id="3" name="Oval 2"/>
          <p:cNvSpPr/>
          <p:nvPr/>
        </p:nvSpPr>
        <p:spPr bwMode="auto">
          <a:xfrm>
            <a:off x="4250175" y="3643751"/>
            <a:ext cx="357221" cy="486383"/>
          </a:xfrm>
          <a:prstGeom prst="ellipse">
            <a:avLst/>
          </a:prstGeom>
          <a:solidFill>
            <a:schemeClr val="tx2">
              <a:lumMod val="60000"/>
              <a:lumOff val="40000"/>
              <a:alpha val="28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Tree>
    <p:extLst>
      <p:ext uri="{BB962C8B-B14F-4D97-AF65-F5344CB8AC3E}">
        <p14:creationId xmlns:p14="http://schemas.microsoft.com/office/powerpoint/2010/main" val="4045239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32</a:t>
            </a:fld>
            <a:endParaRPr lang="en-US" noProof="0"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380633"/>
            <a:ext cx="4388000" cy="263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43" y="4027040"/>
            <a:ext cx="4398432" cy="2365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0855" y="1380633"/>
            <a:ext cx="3023657" cy="212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050" y="3531141"/>
            <a:ext cx="4739666" cy="273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bwMode="auto">
          <a:xfrm rot="20153815">
            <a:off x="6290060" y="4292804"/>
            <a:ext cx="340468" cy="929781"/>
          </a:xfrm>
          <a:prstGeom prst="ellipse">
            <a:avLst/>
          </a:prstGeom>
          <a:solidFill>
            <a:schemeClr val="tx2">
              <a:alpha val="20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13" name="Oval 12"/>
          <p:cNvSpPr/>
          <p:nvPr/>
        </p:nvSpPr>
        <p:spPr bwMode="auto">
          <a:xfrm rot="20153815">
            <a:off x="9761926" y="5590155"/>
            <a:ext cx="217564" cy="633088"/>
          </a:xfrm>
          <a:prstGeom prst="ellipse">
            <a:avLst/>
          </a:prstGeom>
          <a:solidFill>
            <a:schemeClr val="tx2">
              <a:alpha val="19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9" name="Oval 8"/>
          <p:cNvSpPr/>
          <p:nvPr/>
        </p:nvSpPr>
        <p:spPr bwMode="auto">
          <a:xfrm>
            <a:off x="7926388" y="4740275"/>
            <a:ext cx="612593" cy="1150728"/>
          </a:xfrm>
          <a:prstGeom prst="ellipse">
            <a:avLst/>
          </a:prstGeom>
          <a:solidFill>
            <a:schemeClr val="tx2">
              <a:alpha val="20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15" name="Oval 14"/>
          <p:cNvSpPr/>
          <p:nvPr/>
        </p:nvSpPr>
        <p:spPr bwMode="auto">
          <a:xfrm rot="16965525">
            <a:off x="6991290" y="4695286"/>
            <a:ext cx="612593" cy="1150728"/>
          </a:xfrm>
          <a:prstGeom prst="ellipse">
            <a:avLst/>
          </a:prstGeom>
          <a:solidFill>
            <a:schemeClr val="tx2">
              <a:alpha val="20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10" name="TextBox 9"/>
          <p:cNvSpPr txBox="1"/>
          <p:nvPr/>
        </p:nvSpPr>
        <p:spPr>
          <a:xfrm>
            <a:off x="4835775" y="1417973"/>
            <a:ext cx="1624519" cy="1768140"/>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Feral pig numbers and their area spread during the survey periods</a:t>
            </a:r>
            <a:endParaRPr lang="en-GB" sz="1600" dirty="0">
              <a:solidFill>
                <a:srgbClr val="000000"/>
              </a:solidFill>
            </a:endParaRPr>
          </a:p>
        </p:txBody>
      </p:sp>
      <p:sp>
        <p:nvSpPr>
          <p:cNvPr id="17" name="Text Placeholder 16"/>
          <p:cNvSpPr txBox="1">
            <a:spLocks noGrp="1"/>
          </p:cNvSpPr>
          <p:nvPr>
            <p:ph type="body" sz="quarter" idx="10"/>
          </p:nvPr>
        </p:nvSpPr>
        <p:spPr>
          <a:xfrm>
            <a:off x="475343" y="364824"/>
            <a:ext cx="9623933" cy="598589"/>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2000" dirty="0" smtClean="0">
                <a:solidFill>
                  <a:srgbClr val="000000"/>
                </a:solidFill>
              </a:rPr>
              <a:t>Pig production is largely in areas with fewer feral pigs, or soft tick habitats</a:t>
            </a:r>
            <a:endParaRPr lang="en-GB" sz="2000" dirty="0">
              <a:solidFill>
                <a:srgbClr val="000000"/>
              </a:solidFill>
            </a:endParaRPr>
          </a:p>
        </p:txBody>
      </p:sp>
      <p:sp>
        <p:nvSpPr>
          <p:cNvPr id="16" name="Oval 15"/>
          <p:cNvSpPr/>
          <p:nvPr/>
        </p:nvSpPr>
        <p:spPr bwMode="auto">
          <a:xfrm>
            <a:off x="3935379" y="2327105"/>
            <a:ext cx="357221" cy="486383"/>
          </a:xfrm>
          <a:prstGeom prst="ellipse">
            <a:avLst/>
          </a:prstGeom>
          <a:solidFill>
            <a:schemeClr val="tx2">
              <a:lumMod val="60000"/>
              <a:lumOff val="40000"/>
              <a:alpha val="28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18" name="Oval 17"/>
          <p:cNvSpPr/>
          <p:nvPr/>
        </p:nvSpPr>
        <p:spPr bwMode="auto">
          <a:xfrm>
            <a:off x="3541947" y="4794520"/>
            <a:ext cx="357221" cy="486383"/>
          </a:xfrm>
          <a:prstGeom prst="ellipse">
            <a:avLst/>
          </a:prstGeom>
          <a:solidFill>
            <a:schemeClr val="tx2">
              <a:lumMod val="60000"/>
              <a:lumOff val="40000"/>
              <a:alpha val="28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Tree>
    <p:extLst>
      <p:ext uri="{BB962C8B-B14F-4D97-AF65-F5344CB8AC3E}">
        <p14:creationId xmlns:p14="http://schemas.microsoft.com/office/powerpoint/2010/main" val="1169418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9" grpId="0" animBg="1"/>
      <p:bldP spid="15" grpId="0" animBg="1"/>
      <p:bldP spid="16"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33</a:t>
            </a:fld>
            <a:endParaRPr lang="en-US" noProof="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4" y="1404938"/>
            <a:ext cx="4591831" cy="33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1"/>
          <p:cNvSpPr>
            <a:spLocks noGrp="1"/>
          </p:cNvSpPr>
          <p:nvPr>
            <p:ph type="body" sz="quarter" idx="10"/>
          </p:nvPr>
        </p:nvSpPr>
        <p:spPr/>
        <p:txBody>
          <a:bodyPr/>
          <a:lstStyle/>
          <a:p>
            <a:r>
              <a:rPr lang="en-GB" dirty="0" smtClean="0"/>
              <a:t>USA – are any specific areas at higher risk ?</a:t>
            </a:r>
            <a:endParaRPr lang="en-GB" dirty="0"/>
          </a:p>
        </p:txBody>
      </p:sp>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66049"/>
          <a:stretch/>
        </p:blipFill>
        <p:spPr bwMode="auto">
          <a:xfrm>
            <a:off x="5221456" y="1259023"/>
            <a:ext cx="2704932" cy="12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8070" y="1404938"/>
            <a:ext cx="3191137" cy="3770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456" y="2524868"/>
            <a:ext cx="2677078" cy="221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22194" b="9045"/>
          <a:stretch/>
        </p:blipFill>
        <p:spPr bwMode="auto">
          <a:xfrm>
            <a:off x="484176" y="4878050"/>
            <a:ext cx="2492071" cy="133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7761" y="4878050"/>
            <a:ext cx="2732796" cy="133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lowchart: Connector 7"/>
          <p:cNvSpPr/>
          <p:nvPr/>
        </p:nvSpPr>
        <p:spPr bwMode="auto">
          <a:xfrm>
            <a:off x="978413" y="2697348"/>
            <a:ext cx="471791" cy="678150"/>
          </a:xfrm>
          <a:prstGeom prst="flowChartConnector">
            <a:avLst/>
          </a:prstGeom>
          <a:solidFill>
            <a:schemeClr val="tx2">
              <a:alpha val="26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17" name="Flowchart: Connector 16"/>
          <p:cNvSpPr/>
          <p:nvPr/>
        </p:nvSpPr>
        <p:spPr bwMode="auto">
          <a:xfrm>
            <a:off x="810611" y="5341877"/>
            <a:ext cx="471791" cy="678150"/>
          </a:xfrm>
          <a:prstGeom prst="flowChartConnector">
            <a:avLst/>
          </a:prstGeom>
          <a:solidFill>
            <a:schemeClr val="tx2">
              <a:alpha val="26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18" name="Flowchart: Connector 17"/>
          <p:cNvSpPr/>
          <p:nvPr/>
        </p:nvSpPr>
        <p:spPr bwMode="auto">
          <a:xfrm>
            <a:off x="3563634" y="5281663"/>
            <a:ext cx="471791" cy="678150"/>
          </a:xfrm>
          <a:prstGeom prst="flowChartConnector">
            <a:avLst/>
          </a:prstGeom>
          <a:solidFill>
            <a:schemeClr val="tx2">
              <a:alpha val="26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pic>
        <p:nvPicPr>
          <p:cNvPr id="61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4088" y="4851997"/>
            <a:ext cx="2392513" cy="136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531157" y="5281663"/>
            <a:ext cx="3098050" cy="1029476"/>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Is the South West vulnerable – should awareness campaigns be increased ?</a:t>
            </a:r>
            <a:endParaRPr lang="en-GB" sz="1600" dirty="0">
              <a:solidFill>
                <a:srgbClr val="000000"/>
              </a:solidFill>
            </a:endParaRPr>
          </a:p>
        </p:txBody>
      </p:sp>
    </p:spTree>
    <p:extLst>
      <p:ext uri="{BB962C8B-B14F-4D97-AF65-F5344CB8AC3E}">
        <p14:creationId xmlns:p14="http://schemas.microsoft.com/office/powerpoint/2010/main" val="129707816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California example – Consider risks</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34</a:t>
            </a:fld>
            <a:endParaRPr lang="en-US" noProof="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819" y="1420442"/>
            <a:ext cx="2965646" cy="176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03" y="4740275"/>
            <a:ext cx="2165930" cy="138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1378660"/>
            <a:ext cx="2438099" cy="309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34" y="1378660"/>
            <a:ext cx="55245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819" y="3248999"/>
            <a:ext cx="3026457" cy="1645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34" y="4071938"/>
            <a:ext cx="5524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496334" y="4894877"/>
            <a:ext cx="3201131" cy="1368030"/>
          </a:xfrm>
          <a:prstGeom prst="rect">
            <a:avLst/>
          </a:prstGeom>
          <a:noFill/>
        </p:spPr>
        <p:txBody>
          <a:bodyPr wrap="square" lIns="180000" tIns="180000" rIns="108000" bIns="108000" rtlCol="0">
            <a:spAutoFit/>
          </a:bodyPr>
          <a:lstStyle/>
          <a:p>
            <a:pPr marL="285750" indent="-285750">
              <a:spcBef>
                <a:spcPts val="0"/>
              </a:spcBef>
              <a:spcAft>
                <a:spcPts val="0"/>
              </a:spcAft>
              <a:buClr>
                <a:schemeClr val="tx2"/>
              </a:buClr>
              <a:buSzPct val="110000"/>
              <a:buFont typeface="Wingdings" panose="05000000000000000000" pitchFamily="2" charset="2"/>
              <a:buChar char="§"/>
              <a:tabLst>
                <a:tab pos="1786405" algn="l"/>
                <a:tab pos="2960420" algn="l"/>
              </a:tabLst>
            </a:pPr>
            <a:r>
              <a:rPr lang="en-GB" sz="1400" dirty="0" smtClean="0">
                <a:solidFill>
                  <a:srgbClr val="000000"/>
                </a:solidFill>
              </a:rPr>
              <a:t>Wild boar region – Hunting</a:t>
            </a:r>
          </a:p>
          <a:p>
            <a:pPr marL="285750" indent="-285750">
              <a:spcBef>
                <a:spcPts val="0"/>
              </a:spcBef>
              <a:spcAft>
                <a:spcPts val="0"/>
              </a:spcAft>
              <a:buClr>
                <a:schemeClr val="tx2"/>
              </a:buClr>
              <a:buSzPct val="110000"/>
              <a:buFont typeface="Wingdings" panose="05000000000000000000" pitchFamily="2" charset="2"/>
              <a:buChar char="§"/>
              <a:tabLst>
                <a:tab pos="1786405" algn="l"/>
                <a:tab pos="2960420" algn="l"/>
              </a:tabLst>
            </a:pPr>
            <a:r>
              <a:rPr lang="en-GB" sz="1400" dirty="0" smtClean="0">
                <a:solidFill>
                  <a:srgbClr val="000000"/>
                </a:solidFill>
              </a:rPr>
              <a:t>Barriers – not really in force</a:t>
            </a:r>
          </a:p>
          <a:p>
            <a:pPr marL="285750" indent="-285750">
              <a:spcBef>
                <a:spcPts val="0"/>
              </a:spcBef>
              <a:spcAft>
                <a:spcPts val="0"/>
              </a:spcAft>
              <a:buClr>
                <a:schemeClr val="tx2"/>
              </a:buClr>
              <a:buSzPct val="110000"/>
              <a:buFont typeface="Wingdings" panose="05000000000000000000" pitchFamily="2" charset="2"/>
              <a:buChar char="§"/>
              <a:tabLst>
                <a:tab pos="1786405" algn="l"/>
                <a:tab pos="2960420" algn="l"/>
              </a:tabLst>
            </a:pPr>
            <a:r>
              <a:rPr lang="en-GB" sz="1400" dirty="0" smtClean="0">
                <a:solidFill>
                  <a:srgbClr val="000000"/>
                </a:solidFill>
              </a:rPr>
              <a:t>Straw used – from fields where boars have nested ?</a:t>
            </a:r>
          </a:p>
          <a:p>
            <a:pPr marL="285750" indent="-285750">
              <a:spcBef>
                <a:spcPts val="0"/>
              </a:spcBef>
              <a:spcAft>
                <a:spcPts val="0"/>
              </a:spcAft>
              <a:buClr>
                <a:schemeClr val="tx2"/>
              </a:buClr>
              <a:buSzPct val="110000"/>
              <a:buFont typeface="Wingdings" panose="05000000000000000000" pitchFamily="2" charset="2"/>
              <a:buChar char="§"/>
              <a:tabLst>
                <a:tab pos="1786405" algn="l"/>
                <a:tab pos="2960420" algn="l"/>
              </a:tabLst>
            </a:pPr>
            <a:r>
              <a:rPr lang="en-GB" sz="1400" dirty="0" smtClean="0">
                <a:solidFill>
                  <a:srgbClr val="000000"/>
                </a:solidFill>
              </a:rPr>
              <a:t>Feed waste to hobby farms</a:t>
            </a:r>
            <a:endParaRPr lang="en-GB" sz="1400" dirty="0">
              <a:solidFill>
                <a:srgbClr val="000000"/>
              </a:solidFill>
            </a:endParaRPr>
          </a:p>
        </p:txBody>
      </p:sp>
    </p:spTree>
    <p:extLst>
      <p:ext uri="{BB962C8B-B14F-4D97-AF65-F5344CB8AC3E}">
        <p14:creationId xmlns:p14="http://schemas.microsoft.com/office/powerpoint/2010/main" val="52625394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solidFill>
                  <a:schemeClr val="tx1"/>
                </a:solidFill>
              </a:rPr>
              <a:t>Plan Bio-security – different SOPs for all farms</a:t>
            </a:r>
            <a:endParaRPr lang="en-GB" dirty="0">
              <a:solidFill>
                <a:srgbClr val="FF0000"/>
              </a:solidFill>
            </a:endParaRPr>
          </a:p>
        </p:txBody>
      </p:sp>
      <p:sp>
        <p:nvSpPr>
          <p:cNvPr id="6" name="Slide Number Placeholder 5"/>
          <p:cNvSpPr>
            <a:spLocks noGrp="1"/>
          </p:cNvSpPr>
          <p:nvPr>
            <p:ph type="sldNum" sz="quarter" idx="15"/>
          </p:nvPr>
        </p:nvSpPr>
        <p:spPr/>
        <p:txBody>
          <a:bodyPr/>
          <a:lstStyle/>
          <a:p>
            <a:fld id="{87F334AE-4EAC-4C2D-A638-92A76F09FCC4}" type="slidenum">
              <a:rPr lang="en-US" noProof="0" smtClean="0"/>
              <a:pPr/>
              <a:t>35</a:t>
            </a:fld>
            <a:endParaRPr lang="en-US" noProof="0" dirty="0"/>
          </a:p>
        </p:txBody>
      </p:sp>
      <p:sp>
        <p:nvSpPr>
          <p:cNvPr id="7" name="Right Arrow 6"/>
          <p:cNvSpPr/>
          <p:nvPr/>
        </p:nvSpPr>
        <p:spPr bwMode="auto">
          <a:xfrm>
            <a:off x="485774" y="2151278"/>
            <a:ext cx="984679" cy="729049"/>
          </a:xfrm>
          <a:prstGeom prst="right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14" name="Right Arrow 13"/>
          <p:cNvSpPr/>
          <p:nvPr/>
        </p:nvSpPr>
        <p:spPr bwMode="auto">
          <a:xfrm>
            <a:off x="475343" y="4612905"/>
            <a:ext cx="995110" cy="729049"/>
          </a:xfrm>
          <a:prstGeom prst="right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185" y="1589734"/>
            <a:ext cx="3597658" cy="227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6767" y="1565164"/>
            <a:ext cx="2094496" cy="22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677" y="1579387"/>
            <a:ext cx="3996201" cy="2253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113213" y="4012176"/>
            <a:ext cx="4020650" cy="1583474"/>
          </a:xfrm>
          <a:prstGeom prst="rect">
            <a:avLst/>
          </a:prstGeom>
          <a:noFill/>
        </p:spPr>
        <p:txBody>
          <a:bodyPr wrap="square" lIns="180000" tIns="180000" rIns="108000" bIns="108000" rtlCol="0">
            <a:spAutoFit/>
          </a:bodyPr>
          <a:lstStyle/>
          <a:p>
            <a:pPr marL="285750" indent="-285750">
              <a:spcBef>
                <a:spcPts val="1200"/>
              </a:spcBef>
              <a:spcAft>
                <a:spcPts val="0"/>
              </a:spcAft>
              <a:buClr>
                <a:schemeClr val="tx2"/>
              </a:buClr>
              <a:buSzPct val="110000"/>
              <a:buFont typeface="Arial" panose="020B0604020202020204" pitchFamily="34" charset="0"/>
              <a:buChar char="•"/>
              <a:tabLst>
                <a:tab pos="1786405" algn="l"/>
                <a:tab pos="2960420" algn="l"/>
              </a:tabLst>
            </a:pPr>
            <a:r>
              <a:rPr lang="en-GB" sz="1600" dirty="0" smtClean="0">
                <a:solidFill>
                  <a:srgbClr val="000000"/>
                </a:solidFill>
              </a:rPr>
              <a:t>Whatever the size of the Pig Production</a:t>
            </a:r>
          </a:p>
          <a:p>
            <a:pPr marL="285750" indent="-285750">
              <a:spcBef>
                <a:spcPts val="1200"/>
              </a:spcBef>
              <a:spcAft>
                <a:spcPts val="0"/>
              </a:spcAft>
              <a:buClr>
                <a:schemeClr val="tx2"/>
              </a:buClr>
              <a:buSzPct val="110000"/>
              <a:buFont typeface="Arial" panose="020B0604020202020204" pitchFamily="34" charset="0"/>
              <a:buChar char="•"/>
              <a:tabLst>
                <a:tab pos="1786405" algn="l"/>
                <a:tab pos="2960420" algn="l"/>
              </a:tabLst>
            </a:pPr>
            <a:r>
              <a:rPr lang="en-GB" sz="1600" dirty="0" smtClean="0">
                <a:solidFill>
                  <a:srgbClr val="000000"/>
                </a:solidFill>
              </a:rPr>
              <a:t>Education and Support is key</a:t>
            </a:r>
          </a:p>
          <a:p>
            <a:pPr marL="285750" indent="-285750">
              <a:spcBef>
                <a:spcPts val="1200"/>
              </a:spcBef>
              <a:spcAft>
                <a:spcPts val="0"/>
              </a:spcAft>
              <a:buClr>
                <a:schemeClr val="tx2"/>
              </a:buClr>
              <a:buSzPct val="110000"/>
              <a:buFont typeface="Arial" panose="020B0604020202020204" pitchFamily="34" charset="0"/>
              <a:buChar char="•"/>
              <a:tabLst>
                <a:tab pos="1786405" algn="l"/>
                <a:tab pos="2960420" algn="l"/>
              </a:tabLst>
            </a:pPr>
            <a:endParaRPr lang="en-GB" sz="1600" dirty="0">
              <a:solidFill>
                <a:srgbClr val="000000"/>
              </a:solidFill>
            </a:endParaRPr>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2121" y="3992563"/>
            <a:ext cx="3749514" cy="2229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6319" y="4084172"/>
            <a:ext cx="2796281" cy="2138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403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Hygiene Bio-security opportunities</a:t>
            </a:r>
            <a:endParaRPr lang="en-GB" dirty="0">
              <a:solidFill>
                <a:srgbClr val="FF0000"/>
              </a:solidFill>
            </a:endParaRPr>
          </a:p>
        </p:txBody>
      </p:sp>
      <p:sp>
        <p:nvSpPr>
          <p:cNvPr id="6" name="Text Placeholder 5"/>
          <p:cNvSpPr>
            <a:spLocks noGrp="1"/>
          </p:cNvSpPr>
          <p:nvPr>
            <p:ph type="body" sz="quarter" idx="15"/>
          </p:nvPr>
        </p:nvSpPr>
        <p:spPr>
          <a:xfrm>
            <a:off x="1915297" y="1582738"/>
            <a:ext cx="6153665" cy="1419955"/>
          </a:xfrm>
        </p:spPr>
        <p:txBody>
          <a:bodyPr/>
          <a:lstStyle/>
          <a:p>
            <a:r>
              <a:rPr lang="en-GB" sz="1400" dirty="0" smtClean="0"/>
              <a:t>Vehicles </a:t>
            </a:r>
            <a:endParaRPr lang="en-GB" sz="1400" b="1" dirty="0" smtClean="0">
              <a:solidFill>
                <a:srgbClr val="FF0000"/>
              </a:solidFill>
            </a:endParaRPr>
          </a:p>
          <a:p>
            <a:r>
              <a:rPr lang="en-GB" sz="1400" dirty="0" err="1" smtClean="0"/>
              <a:t>Personne</a:t>
            </a:r>
            <a:r>
              <a:rPr lang="en-US" altLang="zh-CN" sz="1400" dirty="0" smtClean="0"/>
              <a:t>l</a:t>
            </a:r>
            <a:endParaRPr lang="en-GB" sz="1400" b="1" dirty="0" smtClean="0">
              <a:solidFill>
                <a:srgbClr val="FF0000"/>
              </a:solidFill>
            </a:endParaRPr>
          </a:p>
          <a:p>
            <a:r>
              <a:rPr lang="en-GB" sz="1400" dirty="0" smtClean="0"/>
              <a:t>All inputs                                                                                                                  </a:t>
            </a:r>
            <a:endParaRPr lang="en-GB" sz="1400" b="1" dirty="0">
              <a:solidFill>
                <a:srgbClr val="FF0000"/>
              </a:solidFill>
            </a:endParaRPr>
          </a:p>
        </p:txBody>
      </p:sp>
      <p:sp>
        <p:nvSpPr>
          <p:cNvPr id="7" name="Text Placeholder 6"/>
          <p:cNvSpPr>
            <a:spLocks noGrp="1"/>
          </p:cNvSpPr>
          <p:nvPr>
            <p:ph type="body" sz="quarter" idx="18"/>
          </p:nvPr>
        </p:nvSpPr>
        <p:spPr>
          <a:xfrm>
            <a:off x="1915299" y="3186112"/>
            <a:ext cx="6153664" cy="1422399"/>
          </a:xfrm>
        </p:spPr>
        <p:txBody>
          <a:bodyPr/>
          <a:lstStyle/>
          <a:p>
            <a:pPr>
              <a:spcBef>
                <a:spcPts val="300"/>
              </a:spcBef>
            </a:pPr>
            <a:r>
              <a:rPr lang="en-GB" sz="1400" dirty="0" smtClean="0"/>
              <a:t>CLEAN then Disinfect – address biofilm, prepare for biocide</a:t>
            </a:r>
          </a:p>
          <a:p>
            <a:pPr marL="0" indent="0">
              <a:spcBef>
                <a:spcPts val="300"/>
              </a:spcBef>
              <a:buNone/>
            </a:pPr>
            <a:endParaRPr lang="en-GB" sz="1400" b="1" dirty="0" smtClean="0">
              <a:solidFill>
                <a:srgbClr val="FF0000"/>
              </a:solidFill>
            </a:endParaRPr>
          </a:p>
          <a:p>
            <a:pPr>
              <a:spcBef>
                <a:spcPts val="300"/>
              </a:spcBef>
            </a:pPr>
            <a:r>
              <a:rPr lang="en-GB" sz="1400" dirty="0" smtClean="0"/>
              <a:t>Remove livestock ; water lines ; dry clean; pre-soak surfaces ; detergent soak; rinse (maybe twice ) disinfect dry surfaces (maybe twice ) set equipment ; final disinfection</a:t>
            </a:r>
            <a:endParaRPr lang="en-GB" sz="1400" b="1" dirty="0">
              <a:solidFill>
                <a:srgbClr val="FF0000"/>
              </a:solidFill>
            </a:endParaRPr>
          </a:p>
        </p:txBody>
      </p:sp>
      <p:sp>
        <p:nvSpPr>
          <p:cNvPr id="8" name="Text Placeholder 7"/>
          <p:cNvSpPr>
            <a:spLocks noGrp="1"/>
          </p:cNvSpPr>
          <p:nvPr>
            <p:ph type="body" sz="quarter" idx="19"/>
          </p:nvPr>
        </p:nvSpPr>
        <p:spPr>
          <a:xfrm>
            <a:off x="1915299" y="4795555"/>
            <a:ext cx="7205318" cy="1396456"/>
          </a:xfrm>
        </p:spPr>
        <p:txBody>
          <a:bodyPr/>
          <a:lstStyle/>
          <a:p>
            <a:pPr>
              <a:spcBef>
                <a:spcPts val="300"/>
              </a:spcBef>
            </a:pPr>
            <a:r>
              <a:rPr lang="en-GB" dirty="0" smtClean="0"/>
              <a:t>Cross contamination &gt; Multi-age sites ; Neighbours in close proximity ; Viral challenges during production</a:t>
            </a:r>
          </a:p>
          <a:p>
            <a:pPr marL="0" indent="0">
              <a:spcBef>
                <a:spcPts val="300"/>
              </a:spcBef>
              <a:buNone/>
            </a:pPr>
            <a:endParaRPr lang="en-GB" b="1" dirty="0" smtClean="0">
              <a:solidFill>
                <a:srgbClr val="FF0000"/>
              </a:solidFill>
            </a:endParaRPr>
          </a:p>
          <a:p>
            <a:pPr>
              <a:spcBef>
                <a:spcPts val="300"/>
              </a:spcBef>
            </a:pPr>
            <a:r>
              <a:rPr lang="en-GB" dirty="0" smtClean="0"/>
              <a:t>Mortality management</a:t>
            </a:r>
            <a:endParaRPr lang="en-GB" b="1" dirty="0" smtClean="0">
              <a:solidFill>
                <a:srgbClr val="FF0000"/>
              </a:solidFill>
            </a:endParaRPr>
          </a:p>
          <a:p>
            <a:pPr marL="0" indent="0">
              <a:spcBef>
                <a:spcPts val="300"/>
              </a:spcBef>
              <a:buNone/>
            </a:pPr>
            <a:endParaRPr lang="en-GB" dirty="0" smtClean="0"/>
          </a:p>
        </p:txBody>
      </p:sp>
      <p:sp>
        <p:nvSpPr>
          <p:cNvPr id="9" name="Text Placeholder 8"/>
          <p:cNvSpPr>
            <a:spLocks noGrp="1"/>
          </p:cNvSpPr>
          <p:nvPr>
            <p:ph type="body" sz="quarter" idx="13"/>
          </p:nvPr>
        </p:nvSpPr>
        <p:spPr>
          <a:xfrm>
            <a:off x="486697" y="3186113"/>
            <a:ext cx="1428602" cy="1422399"/>
          </a:xfrm>
        </p:spPr>
        <p:txBody>
          <a:bodyPr/>
          <a:lstStyle/>
          <a:p>
            <a:r>
              <a:rPr lang="en-GB" sz="1400" dirty="0" smtClean="0"/>
              <a:t>End of cycle / Terminal SOPs</a:t>
            </a:r>
            <a:endParaRPr lang="en-GB" sz="1400" dirty="0"/>
          </a:p>
        </p:txBody>
      </p:sp>
      <p:sp>
        <p:nvSpPr>
          <p:cNvPr id="10" name="Text Placeholder 9"/>
          <p:cNvSpPr>
            <a:spLocks noGrp="1"/>
          </p:cNvSpPr>
          <p:nvPr>
            <p:ph type="body" sz="quarter" idx="14"/>
          </p:nvPr>
        </p:nvSpPr>
        <p:spPr>
          <a:xfrm>
            <a:off x="486697" y="4789488"/>
            <a:ext cx="1428602" cy="1402523"/>
          </a:xfrm>
        </p:spPr>
        <p:txBody>
          <a:bodyPr/>
          <a:lstStyle/>
          <a:p>
            <a:r>
              <a:rPr lang="en-GB" sz="1200" dirty="0" smtClean="0"/>
              <a:t>Continuous – reducing pathogen pressure</a:t>
            </a:r>
            <a:r>
              <a:rPr lang="zh-CN" altLang="en-US" sz="1200" dirty="0" smtClean="0"/>
              <a:t>力</a:t>
            </a:r>
            <a:endParaRPr lang="en-GB" sz="1200" dirty="0"/>
          </a:p>
        </p:txBody>
      </p:sp>
      <p:sp>
        <p:nvSpPr>
          <p:cNvPr id="11" name="Text Placeholder 10"/>
          <p:cNvSpPr>
            <a:spLocks noGrp="1"/>
          </p:cNvSpPr>
          <p:nvPr>
            <p:ph type="body" sz="quarter" idx="12"/>
          </p:nvPr>
        </p:nvSpPr>
        <p:spPr>
          <a:xfrm>
            <a:off x="486696" y="1582739"/>
            <a:ext cx="1428602" cy="1419954"/>
          </a:xfrm>
        </p:spPr>
        <p:txBody>
          <a:bodyPr/>
          <a:lstStyle/>
          <a:p>
            <a:r>
              <a:rPr lang="en-GB" dirty="0" smtClean="0"/>
              <a:t>Barriers</a:t>
            </a:r>
            <a:endParaRPr lang="en-GB" dirty="0"/>
          </a:p>
        </p:txBody>
      </p:sp>
      <p:sp>
        <p:nvSpPr>
          <p:cNvPr id="14" name="Slide Number Placeholder 13"/>
          <p:cNvSpPr>
            <a:spLocks noGrp="1"/>
          </p:cNvSpPr>
          <p:nvPr>
            <p:ph type="sldNum" sz="quarter" idx="25"/>
          </p:nvPr>
        </p:nvSpPr>
        <p:spPr/>
        <p:txBody>
          <a:bodyPr/>
          <a:lstStyle/>
          <a:p>
            <a:fld id="{87F334AE-4EAC-4C2D-A638-92A76F09FCC4}" type="slidenum">
              <a:rPr lang="en-US" noProof="0" smtClean="0"/>
              <a:pPr/>
              <a:t>36</a:t>
            </a:fld>
            <a:endParaRPr lang="en-US" noProof="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211" y="3160461"/>
            <a:ext cx="1051654" cy="1423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7606214" y="5770362"/>
            <a:ext cx="1541220" cy="444701"/>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000" dirty="0" smtClean="0">
                <a:solidFill>
                  <a:srgbClr val="000000"/>
                </a:solidFill>
              </a:rPr>
              <a:t>Where </a:t>
            </a:r>
            <a:r>
              <a:rPr lang="en-GB" sz="1000" dirty="0" err="1" smtClean="0">
                <a:solidFill>
                  <a:srgbClr val="000000"/>
                </a:solidFill>
              </a:rPr>
              <a:t>regs</a:t>
            </a:r>
            <a:r>
              <a:rPr lang="en-GB" sz="1000" dirty="0" smtClean="0">
                <a:solidFill>
                  <a:srgbClr val="000000"/>
                </a:solidFill>
              </a:rPr>
              <a:t>’ permit</a:t>
            </a:r>
            <a:endParaRPr lang="en-GB" sz="1000" dirty="0">
              <a:solidFill>
                <a:srgbClr val="000000"/>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905" y="1558024"/>
            <a:ext cx="3233065" cy="1419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1582738"/>
            <a:ext cx="1509007" cy="104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6558" y="1558024"/>
            <a:ext cx="1649347" cy="107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90642" y="1582738"/>
            <a:ext cx="1454447" cy="1395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6344" y="1558024"/>
            <a:ext cx="2202229" cy="1395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0617" y="3186113"/>
            <a:ext cx="1876897" cy="61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0617" y="4803375"/>
            <a:ext cx="1129019" cy="78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38071" y="3811588"/>
            <a:ext cx="1021798" cy="807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15414" y="3186113"/>
            <a:ext cx="922561" cy="139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58549" y="3801203"/>
            <a:ext cx="900444" cy="78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descr="E:\pictures\cold misting\misting swine in LA.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47434" y="5407584"/>
            <a:ext cx="1129019" cy="78442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5"/>
          <a:stretch>
            <a:fillRect/>
          </a:stretch>
        </p:blipFill>
        <p:spPr>
          <a:xfrm>
            <a:off x="10239145" y="4789488"/>
            <a:ext cx="1449428" cy="1128870"/>
          </a:xfrm>
          <a:prstGeom prst="rect">
            <a:avLst/>
          </a:prstGeom>
        </p:spPr>
      </p:pic>
      <p:pic>
        <p:nvPicPr>
          <p:cNvPr id="6147"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49636" y="5231573"/>
            <a:ext cx="1408113"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68741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1174" y="433138"/>
            <a:ext cx="9042478" cy="461962"/>
          </a:xfrm>
        </p:spPr>
        <p:txBody>
          <a:bodyPr/>
          <a:lstStyle/>
          <a:p>
            <a:r>
              <a:rPr lang="en-GB" sz="2000" dirty="0" smtClean="0"/>
              <a:t>“Husbandry” Barrier Controls as First Barrier – Then need Gates to prevent other vectors, such as wild dogs</a:t>
            </a:r>
            <a:endParaRPr lang="en-GB" sz="2000" dirty="0">
              <a:solidFill>
                <a:srgbClr val="FF0000"/>
              </a:solidFill>
            </a:endParaRPr>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37</a:t>
            </a:fld>
            <a:endParaRPr lang="en-US" noProof="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493" y="1570969"/>
            <a:ext cx="3221070" cy="143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302" y="1564356"/>
            <a:ext cx="3486525" cy="144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474" y="3992562"/>
            <a:ext cx="2242875" cy="222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174" y="3992563"/>
            <a:ext cx="2114006" cy="222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2451" y="3992562"/>
            <a:ext cx="2438400" cy="222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7845" y="3982428"/>
            <a:ext cx="4090129" cy="223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5775" y="3187503"/>
            <a:ext cx="6569945" cy="53703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Maintain strict barriers to the perimeter of the farm and/or housing</a:t>
            </a:r>
            <a:endParaRPr lang="en-GB" sz="1600" b="1" dirty="0">
              <a:solidFill>
                <a:srgbClr val="FF0000"/>
              </a:solidFill>
            </a:endParaRPr>
          </a:p>
        </p:txBody>
      </p:sp>
      <p:sp>
        <p:nvSpPr>
          <p:cNvPr id="8" name="TextBox 7"/>
          <p:cNvSpPr txBox="1"/>
          <p:nvPr/>
        </p:nvSpPr>
        <p:spPr>
          <a:xfrm>
            <a:off x="6919242" y="3186113"/>
            <a:ext cx="5188819" cy="53703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b="1" dirty="0" smtClean="0">
                <a:solidFill>
                  <a:srgbClr val="000000"/>
                </a:solidFill>
              </a:rPr>
              <a:t>NOT</a:t>
            </a:r>
            <a:r>
              <a:rPr lang="en-GB" sz="1600" dirty="0" smtClean="0">
                <a:solidFill>
                  <a:srgbClr val="000000"/>
                </a:solidFill>
              </a:rPr>
              <a:t> fencing that affords CONTACT to the herd</a:t>
            </a:r>
            <a:endParaRPr lang="en-GB" sz="1600" b="1" dirty="0">
              <a:solidFill>
                <a:srgbClr val="FF0000"/>
              </a:solidFill>
            </a:endParaRPr>
          </a:p>
        </p:txBody>
      </p:sp>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4402" y="1570969"/>
            <a:ext cx="2393573" cy="143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775" y="1577974"/>
            <a:ext cx="2114006" cy="142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621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5775" y="416825"/>
            <a:ext cx="9453490" cy="461962"/>
          </a:xfrm>
        </p:spPr>
        <p:txBody>
          <a:bodyPr/>
          <a:lstStyle/>
          <a:p>
            <a:r>
              <a:rPr lang="en-GB" sz="2500" dirty="0" smtClean="0">
                <a:solidFill>
                  <a:schemeClr val="tx1"/>
                </a:solidFill>
              </a:rPr>
              <a:t>Awareness and Training Protect farms from animal vectors</a:t>
            </a:r>
            <a:endParaRPr lang="en-GB" sz="2500" dirty="0">
              <a:solidFill>
                <a:srgbClr val="FF0000"/>
              </a:solidFill>
            </a:endParaRPr>
          </a:p>
        </p:txBody>
      </p:sp>
      <p:sp>
        <p:nvSpPr>
          <p:cNvPr id="6" name="Slide Number Placeholder 5"/>
          <p:cNvSpPr>
            <a:spLocks noGrp="1"/>
          </p:cNvSpPr>
          <p:nvPr>
            <p:ph type="sldNum" sz="quarter" idx="15"/>
          </p:nvPr>
        </p:nvSpPr>
        <p:spPr/>
        <p:txBody>
          <a:bodyPr/>
          <a:lstStyle/>
          <a:p>
            <a:fld id="{87F334AE-4EAC-4C2D-A638-92A76F09FCC4}" type="slidenum">
              <a:rPr lang="en-US" noProof="0" smtClean="0"/>
              <a:pPr/>
              <a:t>38</a:t>
            </a:fld>
            <a:endParaRPr lang="en-US" noProof="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582835"/>
            <a:ext cx="4154319" cy="297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823489" y="1407266"/>
            <a:ext cx="6914486" cy="53703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Double fencing, with adequate space to keep brush area low</a:t>
            </a:r>
            <a:endParaRPr lang="en-GB" sz="1600" b="1" dirty="0">
              <a:solidFill>
                <a:srgbClr val="FF0000"/>
              </a:solidFill>
            </a:endParaRPr>
          </a:p>
        </p:txBody>
      </p:sp>
      <p:sp>
        <p:nvSpPr>
          <p:cNvPr id="11" name="TextBox 10"/>
          <p:cNvSpPr txBox="1"/>
          <p:nvPr/>
        </p:nvSpPr>
        <p:spPr>
          <a:xfrm>
            <a:off x="4823489" y="1950940"/>
            <a:ext cx="6914486" cy="783255"/>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Cleared ground around perimeter that have the pH changed during an Amber Alert’ by spreading agricultural lime</a:t>
            </a:r>
            <a:endParaRPr lang="en-GB" sz="1600" b="1" dirty="0">
              <a:solidFill>
                <a:srgbClr val="FF0000"/>
              </a:solidFill>
            </a:endParaRPr>
          </a:p>
        </p:txBody>
      </p:sp>
      <p:sp>
        <p:nvSpPr>
          <p:cNvPr id="12" name="TextBox 11"/>
          <p:cNvSpPr txBox="1"/>
          <p:nvPr/>
        </p:nvSpPr>
        <p:spPr>
          <a:xfrm>
            <a:off x="4823489" y="2721297"/>
            <a:ext cx="6914486" cy="1429586"/>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Livestock grids ( cattle grids) at entry and exit pathways/roads in and out of the farm – as well as gated controls for wild dogs etc.</a:t>
            </a:r>
            <a:endParaRPr lang="en-GB" sz="1600" b="1" dirty="0" smtClean="0">
              <a:solidFill>
                <a:srgbClr val="FF0000"/>
              </a:solidFill>
            </a:endParaRP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Also need a Rodenticide program to keep out those vectors contaminate with the virus directly of through soft ticks</a:t>
            </a:r>
            <a:endParaRPr lang="en-GB" sz="1600" b="1" dirty="0">
              <a:solidFill>
                <a:srgbClr val="FF0000"/>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4789488"/>
            <a:ext cx="2036366" cy="137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868" y="4790497"/>
            <a:ext cx="1553913" cy="136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2196" y="4150883"/>
            <a:ext cx="681577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 y="1582835"/>
            <a:ext cx="4253246" cy="297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85774" y="878787"/>
            <a:ext cx="8658225" cy="783255"/>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FF0000"/>
                </a:solidFill>
              </a:rPr>
              <a:t>There are reports from China, some farms will build a ‘moat’ – water barrier around the farms !</a:t>
            </a:r>
            <a:endParaRPr lang="en-GB" sz="1600" dirty="0">
              <a:solidFill>
                <a:srgbClr val="FF0000"/>
              </a:solidFill>
            </a:endParaRPr>
          </a:p>
        </p:txBody>
      </p:sp>
    </p:spTree>
    <p:extLst>
      <p:ext uri="{BB962C8B-B14F-4D97-AF65-F5344CB8AC3E}">
        <p14:creationId xmlns:p14="http://schemas.microsoft.com/office/powerpoint/2010/main" val="2389109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additive="base">
                                        <p:cTn id="25" dur="500" fill="hold"/>
                                        <p:tgtEl>
                                          <p:spTgt spid="7170"/>
                                        </p:tgtEl>
                                        <p:attrNameLst>
                                          <p:attrName>ppt_x</p:attrName>
                                        </p:attrNameLst>
                                      </p:cBhvr>
                                      <p:tavLst>
                                        <p:tav tm="0">
                                          <p:val>
                                            <p:strVal val="#ppt_x"/>
                                          </p:val>
                                        </p:tav>
                                        <p:tav tm="100000">
                                          <p:val>
                                            <p:strVal val="#ppt_x"/>
                                          </p:val>
                                        </p:tav>
                                      </p:tavLst>
                                    </p:anim>
                                    <p:anim calcmode="lin" valueType="num">
                                      <p:cBhvr additive="base">
                                        <p:cTn id="26" dur="500" fill="hold"/>
                                        <p:tgtEl>
                                          <p:spTgt spid="717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 chain of transmission.jpg"/>
          <p:cNvPicPr>
            <a:picLocks noChangeAspect="1"/>
          </p:cNvPicPr>
          <p:nvPr/>
        </p:nvPicPr>
        <p:blipFill rotWithShape="1">
          <a:blip r:embed="rId2" cstate="print">
            <a:extLst>
              <a:ext uri="{28A0092B-C50C-407E-A947-70E740481C1C}">
                <a14:useLocalDpi xmlns:a14="http://schemas.microsoft.com/office/drawing/2010/main" val="0"/>
              </a:ext>
            </a:extLst>
          </a:blip>
          <a:srcRect l="16937" r="3992" b="21669"/>
          <a:stretch/>
        </p:blipFill>
        <p:spPr>
          <a:xfrm>
            <a:off x="480906" y="3823236"/>
            <a:ext cx="11257070" cy="2392884"/>
          </a:xfrm>
          <a:prstGeom prst="rect">
            <a:avLst/>
          </a:prstGeom>
        </p:spPr>
      </p:pic>
      <p:pic>
        <p:nvPicPr>
          <p:cNvPr id="6" name="Picture 5" descr="chain of transmission 2.jpg"/>
          <p:cNvPicPr>
            <a:picLocks noChangeAspect="1"/>
          </p:cNvPicPr>
          <p:nvPr/>
        </p:nvPicPr>
        <p:blipFill rotWithShape="1">
          <a:blip r:embed="rId3" cstate="print">
            <a:extLst>
              <a:ext uri="{28A0092B-C50C-407E-A947-70E740481C1C}">
                <a14:useLocalDpi xmlns:a14="http://schemas.microsoft.com/office/drawing/2010/main" val="0"/>
              </a:ext>
            </a:extLst>
          </a:blip>
          <a:srcRect l="17236" r="4650"/>
          <a:stretch/>
        </p:blipFill>
        <p:spPr>
          <a:xfrm>
            <a:off x="489647" y="3795756"/>
            <a:ext cx="11248328" cy="2420363"/>
          </a:xfrm>
          <a:prstGeom prst="rect">
            <a:avLst/>
          </a:prstGeom>
        </p:spPr>
      </p:pic>
      <p:pic>
        <p:nvPicPr>
          <p:cNvPr id="8" name="Picture 7" descr="2. chain.tif"/>
          <p:cNvPicPr>
            <a:picLocks noChangeAspect="1"/>
          </p:cNvPicPr>
          <p:nvPr/>
        </p:nvPicPr>
        <p:blipFill rotWithShape="1">
          <a:blip r:embed="rId4" cstate="print">
            <a:extLst>
              <a:ext uri="{28A0092B-C50C-407E-A947-70E740481C1C}">
                <a14:useLocalDpi xmlns:a14="http://schemas.microsoft.com/office/drawing/2010/main" val="0"/>
              </a:ext>
            </a:extLst>
          </a:blip>
          <a:srcRect r="57093"/>
          <a:stretch/>
        </p:blipFill>
        <p:spPr>
          <a:xfrm>
            <a:off x="1202631" y="1242646"/>
            <a:ext cx="3736089" cy="2960720"/>
          </a:xfrm>
          <a:prstGeom prst="rect">
            <a:avLst/>
          </a:prstGeom>
        </p:spPr>
      </p:pic>
      <p:pic>
        <p:nvPicPr>
          <p:cNvPr id="9" name="Picture 8" descr="2. chain.tif"/>
          <p:cNvPicPr>
            <a:picLocks noChangeAspect="1"/>
          </p:cNvPicPr>
          <p:nvPr/>
        </p:nvPicPr>
        <p:blipFill rotWithShape="1">
          <a:blip r:embed="rId4" cstate="print">
            <a:extLst>
              <a:ext uri="{28A0092B-C50C-407E-A947-70E740481C1C}">
                <a14:useLocalDpi xmlns:a14="http://schemas.microsoft.com/office/drawing/2010/main" val="0"/>
              </a:ext>
            </a:extLst>
          </a:blip>
          <a:srcRect l="59039"/>
          <a:stretch/>
        </p:blipFill>
        <p:spPr>
          <a:xfrm>
            <a:off x="7372116" y="1242646"/>
            <a:ext cx="3478670" cy="3375712"/>
          </a:xfrm>
          <a:prstGeom prst="rect">
            <a:avLst/>
          </a:prstGeom>
        </p:spPr>
      </p:pic>
      <p:sp>
        <p:nvSpPr>
          <p:cNvPr id="10" name="TextBox 9"/>
          <p:cNvSpPr txBox="1"/>
          <p:nvPr/>
        </p:nvSpPr>
        <p:spPr>
          <a:xfrm>
            <a:off x="8798235" y="4522992"/>
            <a:ext cx="1377396" cy="400457"/>
          </a:xfrm>
          <a:prstGeom prst="rect">
            <a:avLst/>
          </a:prstGeom>
          <a:noFill/>
        </p:spPr>
        <p:txBody>
          <a:bodyPr wrap="square" lIns="122264" tIns="61132" rIns="122264" bIns="61132" rtlCol="0">
            <a:spAutoFit/>
          </a:bodyPr>
          <a:lstStyle/>
          <a:p>
            <a:r>
              <a:rPr lang="en-GB" b="1" dirty="0" smtClean="0"/>
              <a:t>Barriers</a:t>
            </a:r>
            <a:endParaRPr lang="en-GB" b="1" dirty="0"/>
          </a:p>
        </p:txBody>
      </p:sp>
      <p:sp>
        <p:nvSpPr>
          <p:cNvPr id="11" name="TextBox 10"/>
          <p:cNvSpPr txBox="1"/>
          <p:nvPr/>
        </p:nvSpPr>
        <p:spPr>
          <a:xfrm>
            <a:off x="7926388" y="4978962"/>
            <a:ext cx="2627453" cy="338902"/>
          </a:xfrm>
          <a:prstGeom prst="rect">
            <a:avLst/>
          </a:prstGeom>
          <a:noFill/>
        </p:spPr>
        <p:txBody>
          <a:bodyPr wrap="square" lIns="122264" tIns="61132" rIns="122264" bIns="61132" rtlCol="0">
            <a:spAutoFit/>
          </a:bodyPr>
          <a:lstStyle/>
          <a:p>
            <a:r>
              <a:rPr lang="en-GB" sz="1400" b="1" dirty="0" smtClean="0"/>
              <a:t>End of production cycle</a:t>
            </a:r>
            <a:endParaRPr lang="en-GB" sz="1400" b="1" dirty="0"/>
          </a:p>
        </p:txBody>
      </p:sp>
      <p:sp>
        <p:nvSpPr>
          <p:cNvPr id="12" name="TextBox 11"/>
          <p:cNvSpPr txBox="1"/>
          <p:nvPr/>
        </p:nvSpPr>
        <p:spPr>
          <a:xfrm>
            <a:off x="7092462" y="5404142"/>
            <a:ext cx="4783015" cy="338902"/>
          </a:xfrm>
          <a:prstGeom prst="rect">
            <a:avLst/>
          </a:prstGeom>
          <a:noFill/>
        </p:spPr>
        <p:txBody>
          <a:bodyPr wrap="square" lIns="122264" tIns="61132" rIns="122264" bIns="61132" rtlCol="0">
            <a:spAutoFit/>
          </a:bodyPr>
          <a:lstStyle/>
          <a:p>
            <a:pPr algn="ctr"/>
            <a:r>
              <a:rPr lang="en-GB" sz="1400" b="1" dirty="0" smtClean="0"/>
              <a:t>Reduce Pathogen Pressure during Production</a:t>
            </a:r>
            <a:endParaRPr lang="en-GB" sz="1400" b="1"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230100" cy="36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2"/>
          </p:nvPr>
        </p:nvSpPr>
        <p:spPr>
          <a:xfrm>
            <a:off x="480905" y="811213"/>
            <a:ext cx="9685984" cy="473075"/>
          </a:xfrm>
        </p:spPr>
        <p:txBody>
          <a:bodyPr/>
          <a:lstStyle/>
          <a:p>
            <a:r>
              <a:rPr lang="en-GB" dirty="0" smtClean="0"/>
              <a:t>BREAKING THE CHAIN OF PATHOGENTRANSMISSION</a:t>
            </a:r>
            <a:endParaRPr lang="en-GB" dirty="0"/>
          </a:p>
        </p:txBody>
      </p:sp>
      <p:sp>
        <p:nvSpPr>
          <p:cNvPr id="13" name="Text Placeholder 12"/>
          <p:cNvSpPr>
            <a:spLocks noGrp="1"/>
          </p:cNvSpPr>
          <p:nvPr>
            <p:ph type="body" sz="quarter" idx="18"/>
          </p:nvPr>
        </p:nvSpPr>
        <p:spPr>
          <a:xfrm>
            <a:off x="489647" y="5743044"/>
            <a:ext cx="11250806" cy="473075"/>
          </a:xfrm>
        </p:spPr>
        <p:txBody>
          <a:bodyPr/>
          <a:lstStyle/>
          <a:p>
            <a:r>
              <a:rPr lang="en-GB" dirty="0" smtClean="0"/>
              <a:t>ONLY A ‘CLEAN AND DISINFECTION PROTOCOL’ CAN BREAK THE PATHOGEN TRANSMISSION </a:t>
            </a:r>
            <a:endParaRPr lang="en-GB" dirty="0"/>
          </a:p>
        </p:txBody>
      </p:sp>
      <p:sp>
        <p:nvSpPr>
          <p:cNvPr id="14" name="Slide Number Placeholder 5"/>
          <p:cNvSpPr>
            <a:spLocks noGrp="1"/>
          </p:cNvSpPr>
          <p:nvPr>
            <p:ph type="sldNum" sz="quarter" idx="21"/>
          </p:nvPr>
        </p:nvSpPr>
        <p:spPr>
          <a:xfrm>
            <a:off x="480905" y="6442466"/>
            <a:ext cx="446951" cy="434591"/>
          </a:xfrm>
        </p:spPr>
        <p:txBody>
          <a:bodyPr/>
          <a:lstStyle/>
          <a:p>
            <a:fld id="{87F334AE-4EAC-4C2D-A638-92A76F09FCC4}" type="slidenum">
              <a:rPr lang="en-US" noProof="0" smtClean="0"/>
              <a:pPr/>
              <a:t>39</a:t>
            </a:fld>
            <a:endParaRPr lang="en-US" noProof="0" dirty="0"/>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4498" y="3490956"/>
            <a:ext cx="15525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731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4</a:t>
            </a:fld>
            <a:endParaRPr lang="en-US" noProof="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408939"/>
            <a:ext cx="3725194" cy="160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1401080"/>
            <a:ext cx="3392251" cy="1551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86003" y="1424393"/>
            <a:ext cx="1449422" cy="537034"/>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2017</a:t>
            </a:r>
            <a:endParaRPr lang="en-GB" sz="1600" dirty="0">
              <a:solidFill>
                <a:srgbClr val="000000"/>
              </a:solidFill>
            </a:endParaRPr>
          </a:p>
        </p:txBody>
      </p:sp>
      <p:sp>
        <p:nvSpPr>
          <p:cNvPr id="8" name="TextBox 7"/>
          <p:cNvSpPr txBox="1"/>
          <p:nvPr/>
        </p:nvSpPr>
        <p:spPr>
          <a:xfrm>
            <a:off x="5836596" y="1607158"/>
            <a:ext cx="1215957" cy="537034"/>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2018</a:t>
            </a:r>
            <a:endParaRPr lang="en-GB" sz="1600" dirty="0">
              <a:solidFill>
                <a:srgbClr val="000000"/>
              </a:solidFill>
            </a:endParaRP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43" y="3186113"/>
            <a:ext cx="2768600"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4700" y="3186113"/>
            <a:ext cx="288925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0951" y="3189287"/>
            <a:ext cx="54070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1053" y="3189287"/>
            <a:ext cx="5416922"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63321" y="4953304"/>
            <a:ext cx="1949140" cy="537034"/>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25</a:t>
            </a:r>
            <a:r>
              <a:rPr lang="en-GB" sz="1600" baseline="30000" dirty="0" smtClean="0">
                <a:solidFill>
                  <a:srgbClr val="000000"/>
                </a:solidFill>
              </a:rPr>
              <a:t>th</a:t>
            </a:r>
            <a:r>
              <a:rPr lang="en-GB" sz="1600" dirty="0" smtClean="0">
                <a:solidFill>
                  <a:srgbClr val="000000"/>
                </a:solidFill>
              </a:rPr>
              <a:t> August 2018</a:t>
            </a:r>
            <a:endParaRPr lang="en-GB" sz="1600" dirty="0">
              <a:solidFill>
                <a:srgbClr val="000000"/>
              </a:solidFill>
            </a:endParaRPr>
          </a:p>
        </p:txBody>
      </p:sp>
      <p:sp>
        <p:nvSpPr>
          <p:cNvPr id="17" name="Text Placeholder 16"/>
          <p:cNvSpPr txBox="1">
            <a:spLocks noGrp="1"/>
          </p:cNvSpPr>
          <p:nvPr>
            <p:ph type="body" sz="quarter" idx="10"/>
          </p:nvPr>
        </p:nvSpPr>
        <p:spPr>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2400" b="1" dirty="0" smtClean="0">
                <a:solidFill>
                  <a:srgbClr val="000000"/>
                </a:solidFill>
              </a:rPr>
              <a:t>Russia was massively impacted by African Swine Fever</a:t>
            </a:r>
            <a:endParaRPr lang="en-GB" sz="2400" b="1" dirty="0">
              <a:solidFill>
                <a:srgbClr val="000000"/>
              </a:solidFill>
            </a:endParaRPr>
          </a:p>
        </p:txBody>
      </p:sp>
      <p:sp>
        <p:nvSpPr>
          <p:cNvPr id="2" name="TextBox 1"/>
          <p:cNvSpPr txBox="1"/>
          <p:nvPr/>
        </p:nvSpPr>
        <p:spPr>
          <a:xfrm>
            <a:off x="463321" y="5758855"/>
            <a:ext cx="11129051" cy="53703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There is a lesson to learn from the experience – controlled culling and management of movement with strong barriers</a:t>
            </a:r>
            <a:endParaRPr lang="en-GB" sz="1600" dirty="0">
              <a:solidFill>
                <a:srgbClr val="000000"/>
              </a:solidFill>
            </a:endParaRPr>
          </a:p>
        </p:txBody>
      </p:sp>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8372" y="4940503"/>
            <a:ext cx="835342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349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167" y="1853997"/>
            <a:ext cx="6791400" cy="39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71936" y="1719829"/>
            <a:ext cx="8323385" cy="4232275"/>
          </a:xfrm>
          <a:prstGeom prst="rect">
            <a:avLst/>
          </a:prstGeom>
          <a:noFill/>
        </p:spPr>
        <p:txBody>
          <a:bodyPr wrap="square" lIns="122264" tIns="61132" rIns="122264" bIns="61132" rtlCol="0">
            <a:spAutoFit/>
          </a:bodyPr>
          <a:lstStyle/>
          <a:p>
            <a:r>
              <a:rPr lang="en-GB" sz="2000" b="1" dirty="0"/>
              <a:t>Pathogen risk – </a:t>
            </a:r>
            <a:r>
              <a:rPr lang="en-GB" sz="2000" b="1" i="1" dirty="0">
                <a:solidFill>
                  <a:srgbClr val="FF0000"/>
                </a:solidFill>
              </a:rPr>
              <a:t>THE </a:t>
            </a:r>
            <a:r>
              <a:rPr lang="en-GB" sz="2000" b="1" i="1" dirty="0" smtClean="0">
                <a:solidFill>
                  <a:srgbClr val="FF0000"/>
                </a:solidFill>
              </a:rPr>
              <a:t>LIST- which bacteria, fungus, virus</a:t>
            </a:r>
          </a:p>
          <a:p>
            <a:endParaRPr lang="en-GB" sz="1000" dirty="0" smtClean="0"/>
          </a:p>
          <a:p>
            <a:r>
              <a:rPr lang="en-GB" sz="2000" dirty="0" smtClean="0"/>
              <a:t>Season </a:t>
            </a:r>
            <a:r>
              <a:rPr lang="en-GB" sz="2000" dirty="0"/>
              <a:t>– temperature – </a:t>
            </a:r>
            <a:r>
              <a:rPr lang="en-GB" sz="2000" i="1" dirty="0">
                <a:solidFill>
                  <a:srgbClr val="FF0000"/>
                </a:solidFill>
              </a:rPr>
              <a:t>water and </a:t>
            </a:r>
            <a:r>
              <a:rPr lang="en-GB" sz="2000" i="1" dirty="0" smtClean="0">
                <a:solidFill>
                  <a:srgbClr val="FF0000"/>
                </a:solidFill>
              </a:rPr>
              <a:t>surfaces ; </a:t>
            </a:r>
          </a:p>
          <a:p>
            <a:r>
              <a:rPr lang="en-GB" sz="2000" i="1" dirty="0" smtClean="0">
                <a:solidFill>
                  <a:srgbClr val="FF0000"/>
                </a:solidFill>
              </a:rPr>
              <a:t>Plastic/metals </a:t>
            </a:r>
            <a:r>
              <a:rPr lang="en-GB" sz="2000" i="1" dirty="0">
                <a:solidFill>
                  <a:srgbClr val="FF0000"/>
                </a:solidFill>
              </a:rPr>
              <a:t>= fast drying / concrete = residual</a:t>
            </a:r>
          </a:p>
          <a:p>
            <a:endParaRPr lang="en-GB" sz="900" dirty="0" smtClean="0"/>
          </a:p>
          <a:p>
            <a:r>
              <a:rPr lang="en-GB" sz="2000" dirty="0" smtClean="0"/>
              <a:t>Chemistry </a:t>
            </a:r>
            <a:r>
              <a:rPr lang="en-GB" sz="2000" dirty="0"/>
              <a:t>options/product data</a:t>
            </a:r>
          </a:p>
          <a:p>
            <a:r>
              <a:rPr lang="en-GB" sz="2000" i="1" dirty="0" smtClean="0">
                <a:solidFill>
                  <a:srgbClr val="FF0000"/>
                </a:solidFill>
              </a:rPr>
              <a:t>Temperature- CONTACT </a:t>
            </a:r>
            <a:r>
              <a:rPr lang="en-GB" sz="2000" i="1" dirty="0">
                <a:solidFill>
                  <a:srgbClr val="FF0000"/>
                </a:solidFill>
              </a:rPr>
              <a:t>time </a:t>
            </a:r>
            <a:r>
              <a:rPr lang="en-GB" sz="2000" i="1" dirty="0" smtClean="0">
                <a:solidFill>
                  <a:srgbClr val="FF0000"/>
                </a:solidFill>
              </a:rPr>
              <a:t>available; </a:t>
            </a:r>
          </a:p>
          <a:p>
            <a:r>
              <a:rPr lang="en-GB" sz="2000" i="1" dirty="0" smtClean="0">
                <a:solidFill>
                  <a:srgbClr val="FF0000"/>
                </a:solidFill>
              </a:rPr>
              <a:t>1 </a:t>
            </a:r>
            <a:r>
              <a:rPr lang="en-GB" sz="2000" i="1" dirty="0">
                <a:solidFill>
                  <a:srgbClr val="FF0000"/>
                </a:solidFill>
              </a:rPr>
              <a:t>minute, </a:t>
            </a:r>
            <a:r>
              <a:rPr lang="en-GB" sz="2000" i="1" dirty="0" smtClean="0">
                <a:solidFill>
                  <a:srgbClr val="FF0000"/>
                </a:solidFill>
              </a:rPr>
              <a:t>5,10</a:t>
            </a:r>
            <a:r>
              <a:rPr lang="en-GB" sz="2000" i="1" dirty="0">
                <a:solidFill>
                  <a:srgbClr val="FF0000"/>
                </a:solidFill>
              </a:rPr>
              <a:t>, 20 </a:t>
            </a:r>
            <a:r>
              <a:rPr lang="en-GB" sz="2000" i="1" dirty="0" smtClean="0">
                <a:solidFill>
                  <a:srgbClr val="FF0000"/>
                </a:solidFill>
              </a:rPr>
              <a:t>minutes - More </a:t>
            </a:r>
            <a:r>
              <a:rPr lang="en-GB" sz="2000" i="1" dirty="0">
                <a:solidFill>
                  <a:srgbClr val="FF0000"/>
                </a:solidFill>
              </a:rPr>
              <a:t>!</a:t>
            </a:r>
          </a:p>
          <a:p>
            <a:r>
              <a:rPr lang="en-GB" sz="2000" dirty="0"/>
              <a:t>W</a:t>
            </a:r>
            <a:r>
              <a:rPr lang="en-GB" sz="2000" dirty="0" smtClean="0"/>
              <a:t>ater  quality and hardness</a:t>
            </a:r>
            <a:endParaRPr lang="en-GB" sz="2000" i="1" dirty="0"/>
          </a:p>
          <a:p>
            <a:endParaRPr lang="en-GB" sz="900" dirty="0" smtClean="0"/>
          </a:p>
          <a:p>
            <a:r>
              <a:rPr lang="en-GB" sz="2000" dirty="0" smtClean="0"/>
              <a:t>Danger </a:t>
            </a:r>
            <a:r>
              <a:rPr lang="en-GB" sz="2000" dirty="0"/>
              <a:t>to the </a:t>
            </a:r>
            <a:r>
              <a:rPr lang="en-GB" sz="2000" dirty="0" smtClean="0"/>
              <a:t>livestock/birds during an application</a:t>
            </a:r>
            <a:endParaRPr lang="en-GB" sz="2000" dirty="0"/>
          </a:p>
          <a:p>
            <a:r>
              <a:rPr lang="en-GB" sz="2000" i="1" dirty="0">
                <a:solidFill>
                  <a:srgbClr val="FF0000"/>
                </a:solidFill>
              </a:rPr>
              <a:t>Essential </a:t>
            </a:r>
            <a:r>
              <a:rPr lang="en-GB" sz="2000" i="1" dirty="0" smtClean="0">
                <a:solidFill>
                  <a:srgbClr val="FF0000"/>
                </a:solidFill>
              </a:rPr>
              <a:t>applications</a:t>
            </a:r>
            <a:endParaRPr lang="en-GB" sz="2000" i="1" dirty="0"/>
          </a:p>
          <a:p>
            <a:endParaRPr lang="en-GB" sz="900" dirty="0" smtClean="0"/>
          </a:p>
          <a:p>
            <a:r>
              <a:rPr lang="en-GB" sz="2000" dirty="0" smtClean="0"/>
              <a:t>Danger </a:t>
            </a:r>
            <a:r>
              <a:rPr lang="en-GB" sz="2000" dirty="0"/>
              <a:t>to the </a:t>
            </a:r>
            <a:r>
              <a:rPr lang="en-GB" sz="2000" dirty="0" smtClean="0"/>
              <a:t>operators –Safety in use for semi-professionals </a:t>
            </a:r>
            <a:endParaRPr lang="en-GB" sz="2000" dirty="0"/>
          </a:p>
          <a:p>
            <a:r>
              <a:rPr lang="en-GB" sz="2000" i="1" dirty="0">
                <a:solidFill>
                  <a:srgbClr val="FF0000"/>
                </a:solidFill>
              </a:rPr>
              <a:t>Safety in use – respiratory/contact </a:t>
            </a:r>
            <a:endParaRPr lang="en-GB" sz="2000" i="1" dirty="0" smtClean="0">
              <a:solidFill>
                <a:srgbClr val="FF0000"/>
              </a:solidFill>
            </a:endParaRPr>
          </a:p>
        </p:txBody>
      </p:sp>
      <p:sp>
        <p:nvSpPr>
          <p:cNvPr id="2" name="Text Placeholder 1"/>
          <p:cNvSpPr>
            <a:spLocks noGrp="1"/>
          </p:cNvSpPr>
          <p:nvPr>
            <p:ph type="body" sz="quarter" idx="10"/>
          </p:nvPr>
        </p:nvSpPr>
        <p:spPr/>
        <p:txBody>
          <a:bodyPr/>
          <a:lstStyle/>
          <a:p>
            <a:r>
              <a:rPr lang="en-GB" dirty="0" smtClean="0"/>
              <a:t>Selecting a Disinfectant – a Balance of choices </a:t>
            </a:r>
            <a:endParaRPr lang="en-GB" dirty="0"/>
          </a:p>
        </p:txBody>
      </p:sp>
      <p:sp>
        <p:nvSpPr>
          <p:cNvPr id="10" name="Text Placeholder 9"/>
          <p:cNvSpPr>
            <a:spLocks noGrp="1"/>
          </p:cNvSpPr>
          <p:nvPr>
            <p:ph type="body" sz="quarter" idx="18"/>
          </p:nvPr>
        </p:nvSpPr>
        <p:spPr>
          <a:xfrm>
            <a:off x="489761" y="5861538"/>
            <a:ext cx="11250806" cy="372182"/>
          </a:xfrm>
        </p:spPr>
        <p:txBody>
          <a:bodyPr/>
          <a:lstStyle/>
          <a:p>
            <a:r>
              <a:rPr lang="en-GB" dirty="0" smtClean="0"/>
              <a:t>Balance has to give a return of investment</a:t>
            </a:r>
            <a:endParaRPr lang="en-GB" dirty="0"/>
          </a:p>
        </p:txBody>
      </p:sp>
      <p:sp>
        <p:nvSpPr>
          <p:cNvPr id="3" name="Text Placeholder 2"/>
          <p:cNvSpPr>
            <a:spLocks noGrp="1"/>
          </p:cNvSpPr>
          <p:nvPr>
            <p:ph type="body" sz="quarter" idx="12"/>
          </p:nvPr>
        </p:nvSpPr>
        <p:spPr>
          <a:xfrm>
            <a:off x="454998" y="1381965"/>
            <a:ext cx="11250806" cy="360000"/>
          </a:xfrm>
        </p:spPr>
        <p:txBody>
          <a:bodyPr/>
          <a:lstStyle/>
          <a:p>
            <a:r>
              <a:rPr lang="en-GB" dirty="0" smtClean="0"/>
              <a:t>Balance of choice – or selection of more than one biocide</a:t>
            </a:r>
            <a:endParaRPr lang="en-GB" dirty="0"/>
          </a:p>
        </p:txBody>
      </p:sp>
      <p:sp>
        <p:nvSpPr>
          <p:cNvPr id="6" name="Slide Number Placeholder 5"/>
          <p:cNvSpPr>
            <a:spLocks noGrp="1"/>
          </p:cNvSpPr>
          <p:nvPr>
            <p:ph type="sldNum" sz="quarter" idx="21"/>
          </p:nvPr>
        </p:nvSpPr>
        <p:spPr>
          <a:xfrm>
            <a:off x="834857" y="6442466"/>
            <a:ext cx="446951" cy="434591"/>
          </a:xfrm>
        </p:spPr>
        <p:txBody>
          <a:bodyPr/>
          <a:lstStyle/>
          <a:p>
            <a:fld id="{87F334AE-4EAC-4C2D-A638-92A76F09FCC4}" type="slidenum">
              <a:rPr lang="en-US" noProof="0" smtClean="0"/>
              <a:pPr/>
              <a:t>40</a:t>
            </a:fld>
            <a:endParaRPr lang="en-US" noProof="0" dirty="0"/>
          </a:p>
        </p:txBody>
      </p:sp>
      <p:sp>
        <p:nvSpPr>
          <p:cNvPr id="4" name="TextBox 3"/>
          <p:cNvSpPr txBox="1"/>
          <p:nvPr/>
        </p:nvSpPr>
        <p:spPr>
          <a:xfrm>
            <a:off x="9662076" y="3732085"/>
            <a:ext cx="1981200" cy="598589"/>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2000" dirty="0" smtClean="0">
                <a:solidFill>
                  <a:srgbClr val="000000"/>
                </a:solidFill>
              </a:rPr>
              <a:t>Pri</a:t>
            </a:r>
            <a:r>
              <a:rPr lang="en-GB" sz="2000" dirty="0">
                <a:solidFill>
                  <a:srgbClr val="000000"/>
                </a:solidFill>
              </a:rPr>
              <a:t>c</a:t>
            </a:r>
            <a:r>
              <a:rPr lang="en-GB" sz="2000" dirty="0" smtClean="0">
                <a:solidFill>
                  <a:srgbClr val="000000"/>
                </a:solidFill>
              </a:rPr>
              <a:t>e per pack</a:t>
            </a:r>
            <a:endParaRPr lang="en-GB" sz="2000" dirty="0">
              <a:solidFill>
                <a:srgbClr val="000000"/>
              </a:solidFill>
            </a:endParaRPr>
          </a:p>
        </p:txBody>
      </p:sp>
      <p:sp>
        <p:nvSpPr>
          <p:cNvPr id="5" name="TextBox 4"/>
          <p:cNvSpPr txBox="1"/>
          <p:nvPr/>
        </p:nvSpPr>
        <p:spPr>
          <a:xfrm>
            <a:off x="9790830" y="4618890"/>
            <a:ext cx="1822497" cy="906366"/>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2000" dirty="0" smtClean="0">
                <a:solidFill>
                  <a:srgbClr val="000000"/>
                </a:solidFill>
              </a:rPr>
              <a:t>Return on Investment</a:t>
            </a:r>
            <a:endParaRPr lang="en-GB" sz="2000" dirty="0">
              <a:solidFill>
                <a:srgbClr val="000000"/>
              </a:solidFill>
            </a:endParaRPr>
          </a:p>
        </p:txBody>
      </p:sp>
      <p:sp>
        <p:nvSpPr>
          <p:cNvPr id="9" name="Rectangle 8"/>
          <p:cNvSpPr/>
          <p:nvPr/>
        </p:nvSpPr>
        <p:spPr bwMode="auto">
          <a:xfrm>
            <a:off x="9204876" y="4031379"/>
            <a:ext cx="2438400" cy="45719"/>
          </a:xfrm>
          <a:prstGeom prst="rect">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11" name="Date Placeholder 11"/>
          <p:cNvSpPr>
            <a:spLocks noGrp="1"/>
          </p:cNvSpPr>
          <p:nvPr>
            <p:ph type="dt" sz="half" idx="4294967295"/>
          </p:nvPr>
        </p:nvSpPr>
        <p:spPr>
          <a:xfrm>
            <a:off x="1332365" y="6442466"/>
            <a:ext cx="8103600" cy="435600"/>
          </a:xfrm>
          <a:prstGeom prst="rect">
            <a:avLst/>
          </a:prstGeom>
        </p:spPr>
        <p:txBody>
          <a:bodyPr vert="horz" lIns="0" tIns="0" rIns="0" bIns="0" rtlCol="0" anchor="ctr"/>
          <a:lstStyle/>
          <a:p>
            <a:r>
              <a:rPr lang="en-US" sz="900" smtClean="0"/>
              <a:t>Bangkok March 2019</a:t>
            </a:r>
            <a:endParaRPr lang="en-US" sz="900" dirty="0"/>
          </a:p>
        </p:txBody>
      </p:sp>
    </p:spTree>
    <p:extLst>
      <p:ext uri="{BB962C8B-B14F-4D97-AF65-F5344CB8AC3E}">
        <p14:creationId xmlns:p14="http://schemas.microsoft.com/office/powerpoint/2010/main" val="2149797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additive="base">
                                        <p:cTn id="2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 calcmode="lin" valueType="num">
                                      <p:cBhvr additive="base">
                                        <p:cTn id="36"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7">
                                            <p:txEl>
                                              <p:pRg st="7" end="7"/>
                                            </p:txEl>
                                          </p:spTgt>
                                        </p:tgtEl>
                                        <p:attrNameLst>
                                          <p:attrName>style.visibility</p:attrName>
                                        </p:attrNameLst>
                                      </p:cBhvr>
                                      <p:to>
                                        <p:strVal val="visible"/>
                                      </p:to>
                                    </p:set>
                                    <p:anim calcmode="lin" valueType="num">
                                      <p:cBhvr additive="base">
                                        <p:cTn id="40"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7">
                                            <p:txEl>
                                              <p:pRg st="8" end="8"/>
                                            </p:txEl>
                                          </p:spTgt>
                                        </p:tgtEl>
                                        <p:attrNameLst>
                                          <p:attrName>style.visibility</p:attrName>
                                        </p:attrNameLst>
                                      </p:cBhvr>
                                      <p:to>
                                        <p:strVal val="visible"/>
                                      </p:to>
                                    </p:set>
                                    <p:anim calcmode="lin" valueType="num">
                                      <p:cBhvr additive="base">
                                        <p:cTn id="44"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7">
                                            <p:txEl>
                                              <p:pRg st="10" end="10"/>
                                            </p:txEl>
                                          </p:spTgt>
                                        </p:tgtEl>
                                        <p:attrNameLst>
                                          <p:attrName>style.visibility</p:attrName>
                                        </p:attrNameLst>
                                      </p:cBhvr>
                                      <p:to>
                                        <p:strVal val="visible"/>
                                      </p:to>
                                    </p:set>
                                    <p:anim calcmode="lin" valueType="num">
                                      <p:cBhvr additive="base">
                                        <p:cTn id="48"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7">
                                            <p:txEl>
                                              <p:pRg st="11" end="11"/>
                                            </p:txEl>
                                          </p:spTgt>
                                        </p:tgtEl>
                                        <p:attrNameLst>
                                          <p:attrName>style.visibility</p:attrName>
                                        </p:attrNameLst>
                                      </p:cBhvr>
                                      <p:to>
                                        <p:strVal val="visible"/>
                                      </p:to>
                                    </p:set>
                                    <p:anim calcmode="lin" valueType="num">
                                      <p:cBhvr additive="base">
                                        <p:cTn id="52"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7">
                                            <p:txEl>
                                              <p:pRg st="13" end="13"/>
                                            </p:txEl>
                                          </p:spTgt>
                                        </p:tgtEl>
                                        <p:attrNameLst>
                                          <p:attrName>style.visibility</p:attrName>
                                        </p:attrNameLst>
                                      </p:cBhvr>
                                      <p:to>
                                        <p:strVal val="visible"/>
                                      </p:to>
                                    </p:set>
                                    <p:anim calcmode="lin" valueType="num">
                                      <p:cBhvr additive="base">
                                        <p:cTn id="56"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7">
                                            <p:txEl>
                                              <p:pRg st="14" end="14"/>
                                            </p:txEl>
                                          </p:spTgt>
                                        </p:tgtEl>
                                        <p:attrNameLst>
                                          <p:attrName>style.visibility</p:attrName>
                                        </p:attrNameLst>
                                      </p:cBhvr>
                                      <p:to>
                                        <p:strVal val="visible"/>
                                      </p:to>
                                    </p:set>
                                    <p:anim calcmode="lin" valueType="num">
                                      <p:cBhvr additive="base">
                                        <p:cTn id="60"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additive="base">
                                        <p:cTn id="66" dur="500" fill="hold"/>
                                        <p:tgtEl>
                                          <p:spTgt spid="5"/>
                                        </p:tgtEl>
                                        <p:attrNameLst>
                                          <p:attrName>ppt_x</p:attrName>
                                        </p:attrNameLst>
                                      </p:cBhvr>
                                      <p:tavLst>
                                        <p:tav tm="0">
                                          <p:val>
                                            <p:strVal val="#ppt_x"/>
                                          </p:val>
                                        </p:tav>
                                        <p:tav tm="100000">
                                          <p:val>
                                            <p:strVal val="#ppt_x"/>
                                          </p:val>
                                        </p:tav>
                                      </p:tavLst>
                                    </p:anim>
                                    <p:anim calcmode="lin" valueType="num">
                                      <p:cBhvr additive="base">
                                        <p:cTn id="6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Pathogen List ?</a:t>
            </a:r>
            <a:endParaRPr lang="en-GB" dirty="0">
              <a:solidFill>
                <a:srgbClr val="FF0000"/>
              </a:solidFill>
            </a:endParaRPr>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41</a:t>
            </a:fld>
            <a:endParaRPr lang="en-US" noProof="0" dirty="0"/>
          </a:p>
        </p:txBody>
      </p:sp>
      <p:sp>
        <p:nvSpPr>
          <p:cNvPr id="7" name="Text Placeholder 6"/>
          <p:cNvSpPr txBox="1">
            <a:spLocks noGrp="1"/>
          </p:cNvSpPr>
          <p:nvPr>
            <p:ph type="body" sz="quarter" idx="16"/>
          </p:nvPr>
        </p:nvSpPr>
        <p:spPr>
          <a:xfrm>
            <a:off x="485774" y="1401764"/>
            <a:ext cx="9241885" cy="5201771"/>
          </a:xfrm>
          <a:prstGeom prst="rect">
            <a:avLst/>
          </a:prstGeom>
          <a:noFill/>
        </p:spPr>
        <p:txBody>
          <a:bodyPr wrap="square" lIns="122264" tIns="61132" rIns="122264" bIns="61132" rtlCol="0">
            <a:spAutoFit/>
          </a:bodyPr>
          <a:lstStyle/>
          <a:p>
            <a:r>
              <a:rPr lang="en-GB" dirty="0" smtClean="0"/>
              <a:t>What sickness was treated in the last production ?                                                                                                            </a:t>
            </a:r>
          </a:p>
          <a:p>
            <a:endParaRPr lang="en-GB" dirty="0"/>
          </a:p>
          <a:p>
            <a:endParaRPr lang="en-GB" dirty="0"/>
          </a:p>
          <a:p>
            <a:pPr marL="0" indent="0">
              <a:buNone/>
            </a:pPr>
            <a:r>
              <a:rPr lang="en-GB" dirty="0" smtClean="0"/>
              <a:t>What </a:t>
            </a:r>
            <a:r>
              <a:rPr lang="en-GB" dirty="0"/>
              <a:t>is the Vaccination policy – the pathogens of ‘risk </a:t>
            </a:r>
            <a:r>
              <a:rPr lang="en-GB" dirty="0" smtClean="0"/>
              <a:t>?’</a:t>
            </a:r>
          </a:p>
          <a:p>
            <a:pPr marL="0" indent="0">
              <a:buNone/>
            </a:pPr>
            <a:endParaRPr lang="en-GB" dirty="0" smtClean="0"/>
          </a:p>
          <a:p>
            <a:r>
              <a:rPr lang="en-GB" dirty="0" smtClean="0"/>
              <a:t>Regional Alerts  </a:t>
            </a:r>
            <a:r>
              <a:rPr lang="en-GB" sz="2800" b="1" dirty="0" smtClean="0">
                <a:solidFill>
                  <a:srgbClr val="FF0000"/>
                </a:solidFill>
              </a:rPr>
              <a:t>- ASF , </a:t>
            </a:r>
            <a:r>
              <a:rPr lang="en-GB" dirty="0" smtClean="0"/>
              <a:t>FMDV</a:t>
            </a:r>
            <a:endParaRPr lang="en-GB" b="1" dirty="0">
              <a:solidFill>
                <a:srgbClr val="FF0000"/>
              </a:solidFill>
            </a:endParaRPr>
          </a:p>
          <a:p>
            <a:r>
              <a:rPr lang="en-GB" dirty="0" smtClean="0"/>
              <a:t>Peer </a:t>
            </a:r>
            <a:r>
              <a:rPr lang="en-GB" dirty="0"/>
              <a:t>reviews – Seminar – Study </a:t>
            </a:r>
            <a:r>
              <a:rPr lang="en-GB" dirty="0" smtClean="0"/>
              <a:t>papers</a:t>
            </a:r>
            <a:endParaRPr lang="en-GB" b="1" dirty="0">
              <a:solidFill>
                <a:srgbClr val="FF0000"/>
              </a:solidFill>
            </a:endParaRPr>
          </a:p>
          <a:p>
            <a:endParaRPr lang="en-GB" dirty="0" smtClean="0"/>
          </a:p>
          <a:p>
            <a:endParaRPr lang="en-GB" dirty="0" smtClean="0"/>
          </a:p>
          <a:p>
            <a:endParaRPr lang="en-GB" dirty="0" smtClean="0"/>
          </a:p>
          <a:p>
            <a:r>
              <a:rPr lang="en-GB" dirty="0"/>
              <a:t>What surfaces ? How long will they be wet ( disinfectant is active when wet) ? Surface and water temperatures ?   Hard or soft water (ppm hardness, Mg, Fe</a:t>
            </a:r>
            <a:r>
              <a:rPr lang="en-GB" dirty="0" smtClean="0"/>
              <a:t>))</a:t>
            </a:r>
            <a:endParaRPr lang="en-GB" b="1" dirty="0">
              <a:solidFill>
                <a:srgbClr val="FF0000"/>
              </a:solidFill>
            </a:endParaRPr>
          </a:p>
          <a:p>
            <a:pPr marL="0" indent="0">
              <a:buNone/>
            </a:pPr>
            <a:endParaRPr lang="en-GB" dirty="0"/>
          </a:p>
        </p:txBody>
      </p:sp>
      <p:sp>
        <p:nvSpPr>
          <p:cNvPr id="8" name="TextBox 7"/>
          <p:cNvSpPr txBox="1"/>
          <p:nvPr/>
        </p:nvSpPr>
        <p:spPr>
          <a:xfrm>
            <a:off x="485775" y="1824859"/>
            <a:ext cx="5538788" cy="677456"/>
          </a:xfrm>
          <a:prstGeom prst="rect">
            <a:avLst/>
          </a:prstGeom>
          <a:noFill/>
        </p:spPr>
        <p:txBody>
          <a:bodyPr wrap="square" lIns="122264" tIns="61132" rIns="122264" bIns="61132" rtlCol="0">
            <a:spAutoFit/>
          </a:bodyPr>
          <a:lstStyle/>
          <a:p>
            <a:r>
              <a:rPr lang="en-GB" dirty="0" err="1" smtClean="0"/>
              <a:t>E.Coli</a:t>
            </a:r>
            <a:r>
              <a:rPr lang="en-GB" dirty="0" smtClean="0"/>
              <a:t> ; Pseudomonas ;  </a:t>
            </a:r>
            <a:r>
              <a:rPr lang="en-GB" dirty="0" err="1" smtClean="0"/>
              <a:t>Stapph</a:t>
            </a:r>
            <a:r>
              <a:rPr lang="en-GB" dirty="0" smtClean="0"/>
              <a:t>’/ Salmonella  </a:t>
            </a:r>
            <a:r>
              <a:rPr lang="en-GB" dirty="0" err="1" smtClean="0"/>
              <a:t>etc</a:t>
            </a:r>
            <a:r>
              <a:rPr lang="en-GB" dirty="0" smtClean="0"/>
              <a:t>….. </a:t>
            </a:r>
            <a:r>
              <a:rPr lang="en-US" altLang="zh-CN" b="1" dirty="0" smtClean="0">
                <a:solidFill>
                  <a:srgbClr val="FF0000"/>
                </a:solidFill>
              </a:rPr>
              <a:t>……</a:t>
            </a:r>
            <a:endParaRPr lang="en-GB" b="1" dirty="0">
              <a:solidFill>
                <a:srgbClr val="FF0000"/>
              </a:solidFill>
            </a:endParaRPr>
          </a:p>
        </p:txBody>
      </p:sp>
      <p:sp>
        <p:nvSpPr>
          <p:cNvPr id="10" name="TextBox 9"/>
          <p:cNvSpPr txBox="1"/>
          <p:nvPr/>
        </p:nvSpPr>
        <p:spPr>
          <a:xfrm>
            <a:off x="578484" y="2915839"/>
            <a:ext cx="6598522" cy="400457"/>
          </a:xfrm>
          <a:prstGeom prst="rect">
            <a:avLst/>
          </a:prstGeom>
          <a:noFill/>
        </p:spPr>
        <p:txBody>
          <a:bodyPr wrap="square" lIns="122264" tIns="61132" rIns="122264" bIns="61132" rtlCol="0">
            <a:spAutoFit/>
          </a:bodyPr>
          <a:lstStyle/>
          <a:p>
            <a:r>
              <a:rPr lang="en-GB" dirty="0" smtClean="0"/>
              <a:t>PCV2; PRRS </a:t>
            </a:r>
            <a:r>
              <a:rPr lang="en-GB" dirty="0" err="1" smtClean="0"/>
              <a:t>etc</a:t>
            </a:r>
            <a:endParaRPr lang="en-GB" b="1"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950" y="3006725"/>
            <a:ext cx="1722438" cy="111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529" y="1581075"/>
            <a:ext cx="1410058" cy="125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1396" y="1566014"/>
            <a:ext cx="1786579" cy="1271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2520" y="4610100"/>
            <a:ext cx="1332649" cy="8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484" y="4610100"/>
            <a:ext cx="1316602" cy="86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2129" y="4620669"/>
            <a:ext cx="2042446" cy="86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6586" y="1566014"/>
            <a:ext cx="1930777" cy="1271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3412129" y="288790"/>
            <a:ext cx="4471700" cy="660144"/>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2400" b="1" dirty="0" smtClean="0">
                <a:solidFill>
                  <a:srgbClr val="000000"/>
                </a:solidFill>
              </a:rPr>
              <a:t>TEAM WORK</a:t>
            </a:r>
            <a:endParaRPr lang="en-GB" sz="2400" b="1" dirty="0">
              <a:solidFill>
                <a:srgbClr val="FF0000"/>
              </a:solidFill>
            </a:endParaRPr>
          </a:p>
        </p:txBody>
      </p:sp>
    </p:spTree>
    <p:extLst>
      <p:ext uri="{BB962C8B-B14F-4D97-AF65-F5344CB8AC3E}">
        <p14:creationId xmlns:p14="http://schemas.microsoft.com/office/powerpoint/2010/main" val="70696349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solidFill>
                  <a:schemeClr val="tx1"/>
                </a:solidFill>
              </a:rPr>
              <a:t>Compare the Pathogens on your list </a:t>
            </a:r>
            <a:endParaRPr lang="en-GB" dirty="0">
              <a:solidFill>
                <a:schemeClr val="tx1"/>
              </a:solidFill>
            </a:endParaRPr>
          </a:p>
        </p:txBody>
      </p:sp>
      <p:sp>
        <p:nvSpPr>
          <p:cNvPr id="6" name="Slide Number Placeholder 5"/>
          <p:cNvSpPr>
            <a:spLocks noGrp="1"/>
          </p:cNvSpPr>
          <p:nvPr>
            <p:ph type="sldNum" sz="quarter" idx="15"/>
          </p:nvPr>
        </p:nvSpPr>
        <p:spPr/>
        <p:txBody>
          <a:bodyPr/>
          <a:lstStyle/>
          <a:p>
            <a:fld id="{87F334AE-4EAC-4C2D-A638-92A76F09FCC4}" type="slidenum">
              <a:rPr lang="en-US" noProof="0" smtClean="0"/>
              <a:pPr/>
              <a:t>42</a:t>
            </a:fld>
            <a:endParaRPr lang="en-US" noProof="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748546"/>
            <a:ext cx="4944434" cy="530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42" y="1560211"/>
            <a:ext cx="4217820" cy="465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693161" y="3626748"/>
            <a:ext cx="5864355" cy="369679"/>
          </a:xfrm>
          <a:prstGeom prst="rect">
            <a:avLst/>
          </a:prstGeom>
          <a:noFill/>
        </p:spPr>
        <p:txBody>
          <a:bodyPr wrap="square" lIns="122264" tIns="61132" rIns="122264" bIns="61132" rtlCol="0">
            <a:spAutoFit/>
          </a:bodyPr>
          <a:lstStyle/>
          <a:p>
            <a:r>
              <a:rPr lang="en-GB" sz="1600" b="1" dirty="0" err="1">
                <a:solidFill>
                  <a:srgbClr val="FF0000"/>
                </a:solidFill>
              </a:rPr>
              <a:t>E.Coli</a:t>
            </a:r>
            <a:r>
              <a:rPr lang="en-GB" sz="1600" b="1" dirty="0">
                <a:solidFill>
                  <a:srgbClr val="FF0000"/>
                </a:solidFill>
              </a:rPr>
              <a:t> and </a:t>
            </a:r>
            <a:r>
              <a:rPr lang="en-GB" sz="1600" b="1" dirty="0" err="1">
                <a:solidFill>
                  <a:srgbClr val="FF0000"/>
                </a:solidFill>
              </a:rPr>
              <a:t>Klevsiella</a:t>
            </a:r>
            <a:r>
              <a:rPr lang="en-GB" sz="1600" b="1" dirty="0">
                <a:solidFill>
                  <a:srgbClr val="FF0000"/>
                </a:solidFill>
              </a:rPr>
              <a:t> pneumoniae express ESBLs</a:t>
            </a:r>
          </a:p>
        </p:txBody>
      </p:sp>
      <p:sp>
        <p:nvSpPr>
          <p:cNvPr id="11" name="TextBox 3"/>
          <p:cNvSpPr txBox="1">
            <a:spLocks noChangeArrowheads="1"/>
          </p:cNvSpPr>
          <p:nvPr/>
        </p:nvSpPr>
        <p:spPr bwMode="auto">
          <a:xfrm>
            <a:off x="4693161" y="4008965"/>
            <a:ext cx="6337064" cy="6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0" tIns="54860" rIns="109720" bIns="54860">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GB" altLang="en-US" sz="1600" b="1" dirty="0">
                <a:solidFill>
                  <a:srgbClr val="FF0000"/>
                </a:solidFill>
                <a:latin typeface="Arial" panose="020B0604020202020204" pitchFamily="34" charset="0"/>
              </a:rPr>
              <a:t>Pseudomonas aeruginosa ( acquired resistance); Salmonella, </a:t>
            </a:r>
            <a:r>
              <a:rPr lang="en-GB" altLang="en-US" sz="1600" b="1" dirty="0" smtClean="0">
                <a:solidFill>
                  <a:srgbClr val="FF0000"/>
                </a:solidFill>
                <a:latin typeface="Arial" panose="020B0604020202020204" pitchFamily="34" charset="0"/>
              </a:rPr>
              <a:t>; </a:t>
            </a:r>
            <a:r>
              <a:rPr lang="en-GB" altLang="en-US" sz="1600" b="1" dirty="0" err="1">
                <a:solidFill>
                  <a:srgbClr val="FF0000"/>
                </a:solidFill>
                <a:latin typeface="Arial" panose="020B0604020202020204" pitchFamily="34" charset="0"/>
              </a:rPr>
              <a:t>E.Coli</a:t>
            </a:r>
            <a:r>
              <a:rPr lang="en-GB" altLang="en-US" sz="1600" b="1" dirty="0">
                <a:solidFill>
                  <a:srgbClr val="FF0000"/>
                </a:solidFill>
                <a:latin typeface="Arial" panose="020B0604020202020204" pitchFamily="34" charset="0"/>
              </a:rPr>
              <a:t>, Campylobacter, Mycoplasma</a:t>
            </a:r>
          </a:p>
        </p:txBody>
      </p:sp>
      <p:sp>
        <p:nvSpPr>
          <p:cNvPr id="12" name="TextBox 4"/>
          <p:cNvSpPr txBox="1">
            <a:spLocks noChangeArrowheads="1"/>
          </p:cNvSpPr>
          <p:nvPr/>
        </p:nvSpPr>
        <p:spPr bwMode="auto">
          <a:xfrm>
            <a:off x="4693161" y="4568638"/>
            <a:ext cx="4428902" cy="35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0" tIns="54860" rIns="109720" bIns="54860">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GB" altLang="en-US" sz="1600" b="1" dirty="0">
                <a:solidFill>
                  <a:srgbClr val="FF0000"/>
                </a:solidFill>
                <a:latin typeface="Arial" panose="020B0604020202020204" pitchFamily="34" charset="0"/>
              </a:rPr>
              <a:t>Enteroviruses</a:t>
            </a:r>
          </a:p>
        </p:txBody>
      </p:sp>
      <p:sp>
        <p:nvSpPr>
          <p:cNvPr id="13" name="TextBox 5"/>
          <p:cNvSpPr txBox="1">
            <a:spLocks noChangeArrowheads="1"/>
          </p:cNvSpPr>
          <p:nvPr/>
        </p:nvSpPr>
        <p:spPr bwMode="auto">
          <a:xfrm>
            <a:off x="4693162" y="4924513"/>
            <a:ext cx="6705594" cy="35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0" tIns="54860" rIns="109720" bIns="54860">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GB" altLang="en-US" sz="1600" b="1" dirty="0">
                <a:solidFill>
                  <a:srgbClr val="FF0000"/>
                </a:solidFill>
                <a:latin typeface="Arial" panose="020B0604020202020204" pitchFamily="34" charset="0"/>
              </a:rPr>
              <a:t>Staphylococcus</a:t>
            </a:r>
            <a:r>
              <a:rPr lang="en-GB" altLang="en-US" sz="1600" b="1" dirty="0">
                <a:latin typeface="Arial" panose="020B0604020202020204" pitchFamily="34" charset="0"/>
              </a:rPr>
              <a:t> </a:t>
            </a:r>
            <a:r>
              <a:rPr lang="en-GB" altLang="en-US" sz="1600" b="1" dirty="0">
                <a:solidFill>
                  <a:srgbClr val="FF0000"/>
                </a:solidFill>
                <a:latin typeface="Arial" panose="020B0604020202020204" pitchFamily="34" charset="0"/>
              </a:rPr>
              <a:t>aureus ; Listeria</a:t>
            </a:r>
          </a:p>
        </p:txBody>
      </p:sp>
      <p:sp>
        <p:nvSpPr>
          <p:cNvPr id="15" name="TextBox 14"/>
          <p:cNvSpPr txBox="1"/>
          <p:nvPr/>
        </p:nvSpPr>
        <p:spPr>
          <a:xfrm>
            <a:off x="4681356" y="2995954"/>
            <a:ext cx="4688009" cy="338554"/>
          </a:xfrm>
          <a:prstGeom prst="rect">
            <a:avLst/>
          </a:prstGeom>
          <a:solidFill>
            <a:schemeClr val="accent6">
              <a:lumMod val="60000"/>
              <a:lumOff val="40000"/>
            </a:schemeClr>
          </a:solidFill>
        </p:spPr>
        <p:txBody>
          <a:bodyPr wrap="square" rtlCol="0">
            <a:spAutoFit/>
          </a:bodyPr>
          <a:lstStyle/>
          <a:p>
            <a:r>
              <a:rPr lang="en-GB" sz="1600" b="1" dirty="0"/>
              <a:t>PCV2, Porcine </a:t>
            </a:r>
            <a:r>
              <a:rPr lang="en-GB" sz="1600" b="1" dirty="0" smtClean="0"/>
              <a:t>Parvovirus, </a:t>
            </a:r>
            <a:r>
              <a:rPr lang="en-GB" sz="1600" b="1" dirty="0"/>
              <a:t>Coronavirus, FMDV</a:t>
            </a:r>
            <a:r>
              <a:rPr lang="en-GB" sz="1600" b="1" dirty="0">
                <a:solidFill>
                  <a:srgbClr val="FF0000"/>
                </a:solidFill>
              </a:rPr>
              <a:t> </a:t>
            </a:r>
          </a:p>
        </p:txBody>
      </p:sp>
      <p:sp>
        <p:nvSpPr>
          <p:cNvPr id="16" name="TextBox 15"/>
          <p:cNvSpPr txBox="1"/>
          <p:nvPr/>
        </p:nvSpPr>
        <p:spPr>
          <a:xfrm>
            <a:off x="4902741" y="5445827"/>
            <a:ext cx="4534138" cy="369332"/>
          </a:xfrm>
          <a:prstGeom prst="rect">
            <a:avLst/>
          </a:prstGeom>
          <a:solidFill>
            <a:schemeClr val="accent6">
              <a:lumMod val="60000"/>
              <a:lumOff val="40000"/>
            </a:schemeClr>
          </a:solidFill>
        </p:spPr>
        <p:txBody>
          <a:bodyPr wrap="square" rtlCol="0">
            <a:spAutoFit/>
          </a:bodyPr>
          <a:lstStyle/>
          <a:p>
            <a:r>
              <a:rPr lang="en-GB" sz="1600" b="1" dirty="0" smtClean="0"/>
              <a:t>PRRS, </a:t>
            </a:r>
            <a:r>
              <a:rPr lang="en-GB" sz="1600" b="1" dirty="0" err="1" smtClean="0"/>
              <a:t>PEDv</a:t>
            </a:r>
            <a:r>
              <a:rPr lang="en-GB" sz="1600" b="1" dirty="0" smtClean="0"/>
              <a:t>, Swine Influenza</a:t>
            </a:r>
            <a:r>
              <a:rPr lang="en-GB" b="1" dirty="0" smtClean="0"/>
              <a:t>, </a:t>
            </a:r>
            <a:r>
              <a:rPr lang="en-GB" sz="1600" b="1" dirty="0" err="1" smtClean="0"/>
              <a:t>ASFv</a:t>
            </a:r>
            <a:r>
              <a:rPr lang="en-GB" b="1" dirty="0" smtClean="0"/>
              <a:t> </a:t>
            </a:r>
            <a:endParaRPr lang="en-GB" b="1" dirty="0">
              <a:solidFill>
                <a:srgbClr val="FF0000"/>
              </a:solidFill>
            </a:endParaRPr>
          </a:p>
        </p:txBody>
      </p:sp>
      <p:sp>
        <p:nvSpPr>
          <p:cNvPr id="5" name="TextBox 4"/>
          <p:cNvSpPr txBox="1"/>
          <p:nvPr/>
        </p:nvSpPr>
        <p:spPr>
          <a:xfrm>
            <a:off x="9659937" y="3165231"/>
            <a:ext cx="2566988" cy="506256"/>
          </a:xfrm>
          <a:prstGeom prst="rect">
            <a:avLst/>
          </a:prstGeom>
          <a:solidFill>
            <a:schemeClr val="accent6">
              <a:lumMod val="60000"/>
              <a:lumOff val="40000"/>
            </a:schemeClr>
          </a:solid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400" b="1" dirty="0" smtClean="0"/>
              <a:t>African Swine Fever Virus</a:t>
            </a:r>
            <a:endParaRPr lang="en-GB" sz="1400" b="1" dirty="0"/>
          </a:p>
        </p:txBody>
      </p:sp>
      <p:sp>
        <p:nvSpPr>
          <p:cNvPr id="7" name="Curved Up Arrow 6"/>
          <p:cNvSpPr/>
          <p:nvPr/>
        </p:nvSpPr>
        <p:spPr bwMode="auto">
          <a:xfrm rot="18672545">
            <a:off x="9080044" y="4398777"/>
            <a:ext cx="2954944" cy="1228431"/>
          </a:xfrm>
          <a:prstGeom prst="curvedUp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Tree>
    <p:extLst>
      <p:ext uri="{BB962C8B-B14F-4D97-AF65-F5344CB8AC3E}">
        <p14:creationId xmlns:p14="http://schemas.microsoft.com/office/powerpoint/2010/main" val="2928541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343" y="664119"/>
            <a:ext cx="9184223" cy="461962"/>
          </a:xfrm>
        </p:spPr>
        <p:txBody>
          <a:bodyPr/>
          <a:lstStyle/>
          <a:p>
            <a:r>
              <a:rPr lang="en-GB" dirty="0" smtClean="0">
                <a:solidFill>
                  <a:schemeClr val="tx1"/>
                </a:solidFill>
              </a:rPr>
              <a:t>Virus, strength and weaknesses</a:t>
            </a:r>
            <a:endParaRPr lang="en-GB" dirty="0">
              <a:solidFill>
                <a:srgbClr val="FF0000"/>
              </a:solidFill>
            </a:endParaRPr>
          </a:p>
          <a:p>
            <a:endParaRPr lang="en-GB" dirty="0">
              <a:solidFill>
                <a:schemeClr val="tx1"/>
              </a:solidFill>
            </a:endParaRPr>
          </a:p>
        </p:txBody>
      </p:sp>
      <p:sp>
        <p:nvSpPr>
          <p:cNvPr id="6" name="Slide Number Placeholder 5"/>
          <p:cNvSpPr>
            <a:spLocks noGrp="1"/>
          </p:cNvSpPr>
          <p:nvPr>
            <p:ph type="sldNum" sz="quarter" idx="15"/>
          </p:nvPr>
        </p:nvSpPr>
        <p:spPr/>
        <p:txBody>
          <a:bodyPr/>
          <a:lstStyle/>
          <a:p>
            <a:fld id="{87F334AE-4EAC-4C2D-A638-92A76F09FCC4}" type="slidenum">
              <a:rPr lang="en-US" noProof="0" smtClean="0"/>
              <a:pPr/>
              <a:t>43</a:t>
            </a:fld>
            <a:endParaRPr lang="en-US" noProof="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43" y="1582129"/>
            <a:ext cx="8620960" cy="463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2997843" y="3992563"/>
            <a:ext cx="1400537" cy="231493"/>
          </a:xfrm>
          <a:prstGeom prst="rect">
            <a:avLst/>
          </a:prstGeom>
          <a:solidFill>
            <a:schemeClr val="tx2">
              <a:alpha val="27000"/>
            </a:schemeClr>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01" y="1574744"/>
            <a:ext cx="2641673" cy="14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urved Up Arrow 4"/>
          <p:cNvSpPr/>
          <p:nvPr/>
        </p:nvSpPr>
        <p:spPr bwMode="auto">
          <a:xfrm rot="15902706">
            <a:off x="9198850" y="3321734"/>
            <a:ext cx="1131629" cy="1211735"/>
          </a:xfrm>
          <a:prstGeom prst="curvedUp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7" name="TextBox 6"/>
          <p:cNvSpPr txBox="1"/>
          <p:nvPr/>
        </p:nvSpPr>
        <p:spPr>
          <a:xfrm>
            <a:off x="9445557" y="4543632"/>
            <a:ext cx="2480554" cy="1275698"/>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If no </a:t>
            </a:r>
            <a:r>
              <a:rPr lang="en-GB" sz="1600" dirty="0" err="1" smtClean="0">
                <a:solidFill>
                  <a:srgbClr val="000000"/>
                </a:solidFill>
              </a:rPr>
              <a:t>ASFv</a:t>
            </a:r>
            <a:r>
              <a:rPr lang="en-GB" sz="1600" dirty="0" smtClean="0">
                <a:solidFill>
                  <a:srgbClr val="000000"/>
                </a:solidFill>
              </a:rPr>
              <a:t> data is available, default to data and guides for PCV2</a:t>
            </a:r>
            <a:endParaRPr lang="en-GB" sz="1600" dirty="0">
              <a:solidFill>
                <a:srgbClr val="000000"/>
              </a:solidFill>
            </a:endParaRPr>
          </a:p>
        </p:txBody>
      </p:sp>
    </p:spTree>
    <p:extLst>
      <p:ext uri="{BB962C8B-B14F-4D97-AF65-F5344CB8AC3E}">
        <p14:creationId xmlns:p14="http://schemas.microsoft.com/office/powerpoint/2010/main" val="3005756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0495" y="3795270"/>
            <a:ext cx="1706562"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GB" dirty="0" smtClean="0">
                <a:solidFill>
                  <a:schemeClr val="tx1"/>
                </a:solidFill>
              </a:rPr>
              <a:t>Chemistry options – Strengths and Weakness</a:t>
            </a:r>
            <a:endParaRPr lang="en-GB" dirty="0">
              <a:solidFill>
                <a:schemeClr val="tx1"/>
              </a:solidFill>
            </a:endParaRPr>
          </a:p>
        </p:txBody>
      </p:sp>
      <p:sp>
        <p:nvSpPr>
          <p:cNvPr id="6" name="Slide Number Placeholder 5"/>
          <p:cNvSpPr>
            <a:spLocks noGrp="1"/>
          </p:cNvSpPr>
          <p:nvPr>
            <p:ph type="sldNum" sz="quarter" idx="15"/>
          </p:nvPr>
        </p:nvSpPr>
        <p:spPr/>
        <p:txBody>
          <a:bodyPr/>
          <a:lstStyle/>
          <a:p>
            <a:fld id="{87F334AE-4EAC-4C2D-A638-92A76F09FCC4}" type="slidenum">
              <a:rPr lang="en-US" noProof="0" smtClean="0"/>
              <a:pPr/>
              <a:t>44</a:t>
            </a:fld>
            <a:endParaRPr lang="en-US" noProof="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44" y="1413823"/>
            <a:ext cx="9166456" cy="480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1908" y="2433549"/>
            <a:ext cx="701606" cy="3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3133" y="2433549"/>
            <a:ext cx="697808" cy="37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5630" y="3967603"/>
            <a:ext cx="789971" cy="42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eft Bracket 10"/>
          <p:cNvSpPr/>
          <p:nvPr/>
        </p:nvSpPr>
        <p:spPr>
          <a:xfrm flipH="1">
            <a:off x="9826307" y="5048036"/>
            <a:ext cx="144539" cy="1167027"/>
          </a:xfrm>
          <a:prstGeom prst="leftBracket">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lIns="122264" tIns="61132" rIns="122264" bIns="61132" rtlCol="0" anchor="ctr"/>
          <a:lstStyle/>
          <a:p>
            <a:pPr algn="ctr"/>
            <a:endParaRPr lang="en-GB"/>
          </a:p>
        </p:txBody>
      </p:sp>
      <p:sp>
        <p:nvSpPr>
          <p:cNvPr id="12" name="TextBox 11"/>
          <p:cNvSpPr txBox="1"/>
          <p:nvPr/>
        </p:nvSpPr>
        <p:spPr>
          <a:xfrm>
            <a:off x="10059658" y="5081145"/>
            <a:ext cx="1176261" cy="1152224"/>
          </a:xfrm>
          <a:prstGeom prst="rect">
            <a:avLst/>
          </a:prstGeom>
          <a:noFill/>
        </p:spPr>
        <p:txBody>
          <a:bodyPr wrap="square" lIns="122264" tIns="61132" rIns="122264" bIns="61132" rtlCol="0">
            <a:spAutoFit/>
          </a:bodyPr>
          <a:lstStyle/>
          <a:p>
            <a:r>
              <a:rPr lang="en-GB" sz="1300" b="1" dirty="0">
                <a:solidFill>
                  <a:srgbClr val="FF0000"/>
                </a:solidFill>
              </a:rPr>
              <a:t>NO known pathogen Resistance to this chemistry</a:t>
            </a:r>
          </a:p>
        </p:txBody>
      </p:sp>
      <p:sp>
        <p:nvSpPr>
          <p:cNvPr id="3" name="TextBox 2"/>
          <p:cNvSpPr txBox="1"/>
          <p:nvPr/>
        </p:nvSpPr>
        <p:spPr>
          <a:xfrm>
            <a:off x="1141864" y="2709326"/>
            <a:ext cx="2010044" cy="413923"/>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800" dirty="0" smtClean="0">
                <a:solidFill>
                  <a:srgbClr val="FF0000"/>
                </a:solidFill>
              </a:rPr>
              <a:t>No resistance known</a:t>
            </a:r>
            <a:endParaRPr lang="en-GB" sz="800" dirty="0">
              <a:solidFill>
                <a:srgbClr val="FF0000"/>
              </a:solidFill>
            </a:endParaRPr>
          </a:p>
        </p:txBody>
      </p:sp>
      <p:pic>
        <p:nvPicPr>
          <p:cNvPr id="2253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7826"/>
          <a:stretch/>
        </p:blipFill>
        <p:spPr bwMode="auto">
          <a:xfrm>
            <a:off x="9758392" y="1404938"/>
            <a:ext cx="1979583" cy="499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71724"/>
          <a:stretch/>
        </p:blipFill>
        <p:spPr bwMode="auto">
          <a:xfrm>
            <a:off x="9758391" y="1775063"/>
            <a:ext cx="1979583" cy="114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565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3"/>
                                        </p:tgtEl>
                                        <p:attrNameLst>
                                          <p:attrName>style.visibility</p:attrName>
                                        </p:attrNameLst>
                                      </p:cBhvr>
                                      <p:to>
                                        <p:strVal val="visible"/>
                                      </p:to>
                                    </p:set>
                                    <p:anim calcmode="lin" valueType="num">
                                      <p:cBhvr additive="base">
                                        <p:cTn id="17" dur="500" fill="hold"/>
                                        <p:tgtEl>
                                          <p:spTgt spid="5123"/>
                                        </p:tgtEl>
                                        <p:attrNameLst>
                                          <p:attrName>ppt_x</p:attrName>
                                        </p:attrNameLst>
                                      </p:cBhvr>
                                      <p:tavLst>
                                        <p:tav tm="0">
                                          <p:val>
                                            <p:strVal val="#ppt_x"/>
                                          </p:val>
                                        </p:tav>
                                        <p:tav tm="100000">
                                          <p:val>
                                            <p:strVal val="#ppt_x"/>
                                          </p:val>
                                        </p:tav>
                                      </p:tavLst>
                                    </p:anim>
                                    <p:anim calcmode="lin" valueType="num">
                                      <p:cBhvr additive="base">
                                        <p:cTn id="1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2531"/>
                                        </p:tgtEl>
                                        <p:attrNameLst>
                                          <p:attrName>style.visibility</p:attrName>
                                        </p:attrNameLst>
                                      </p:cBhvr>
                                      <p:to>
                                        <p:strVal val="visible"/>
                                      </p:to>
                                    </p:set>
                                    <p:anim calcmode="lin" valueType="num">
                                      <p:cBhvr additive="base">
                                        <p:cTn id="38" dur="500" fill="hold"/>
                                        <p:tgtEl>
                                          <p:spTgt spid="22531"/>
                                        </p:tgtEl>
                                        <p:attrNameLst>
                                          <p:attrName>ppt_x</p:attrName>
                                        </p:attrNameLst>
                                      </p:cBhvr>
                                      <p:tavLst>
                                        <p:tav tm="0">
                                          <p:val>
                                            <p:strVal val="#ppt_x"/>
                                          </p:val>
                                        </p:tav>
                                        <p:tav tm="100000">
                                          <p:val>
                                            <p:strVal val="#ppt_x"/>
                                          </p:val>
                                        </p:tav>
                                      </p:tavLst>
                                    </p:anim>
                                    <p:anim calcmode="lin" valueType="num">
                                      <p:cBhvr additive="base">
                                        <p:cTn id="39" dur="500" fill="hold"/>
                                        <p:tgtEl>
                                          <p:spTgt spid="2253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2530"/>
                                        </p:tgtEl>
                                        <p:attrNameLst>
                                          <p:attrName>style.visibility</p:attrName>
                                        </p:attrNameLst>
                                      </p:cBhvr>
                                      <p:to>
                                        <p:strVal val="visible"/>
                                      </p:to>
                                    </p:set>
                                    <p:anim calcmode="lin" valueType="num">
                                      <p:cBhvr additive="base">
                                        <p:cTn id="44" dur="500" fill="hold"/>
                                        <p:tgtEl>
                                          <p:spTgt spid="22530"/>
                                        </p:tgtEl>
                                        <p:attrNameLst>
                                          <p:attrName>ppt_x</p:attrName>
                                        </p:attrNameLst>
                                      </p:cBhvr>
                                      <p:tavLst>
                                        <p:tav tm="0">
                                          <p:val>
                                            <p:strVal val="#ppt_x"/>
                                          </p:val>
                                        </p:tav>
                                        <p:tav tm="100000">
                                          <p:val>
                                            <p:strVal val="#ppt_x"/>
                                          </p:val>
                                        </p:tav>
                                      </p:tavLst>
                                    </p:anim>
                                    <p:anim calcmode="lin" valueType="num">
                                      <p:cBhvr additive="base">
                                        <p:cTn id="45"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0243"/>
                                        </p:tgtEl>
                                        <p:attrNameLst>
                                          <p:attrName>style.visibility</p:attrName>
                                        </p:attrNameLst>
                                      </p:cBhvr>
                                      <p:to>
                                        <p:strVal val="visible"/>
                                      </p:to>
                                    </p:set>
                                    <p:anim calcmode="lin" valueType="num">
                                      <p:cBhvr additive="base">
                                        <p:cTn id="50" dur="500" fill="hold"/>
                                        <p:tgtEl>
                                          <p:spTgt spid="10243"/>
                                        </p:tgtEl>
                                        <p:attrNameLst>
                                          <p:attrName>ppt_x</p:attrName>
                                        </p:attrNameLst>
                                      </p:cBhvr>
                                      <p:tavLst>
                                        <p:tav tm="0">
                                          <p:val>
                                            <p:strVal val="#ppt_x"/>
                                          </p:val>
                                        </p:tav>
                                        <p:tav tm="100000">
                                          <p:val>
                                            <p:strVal val="#ppt_x"/>
                                          </p:val>
                                        </p:tav>
                                      </p:tavLst>
                                    </p:anim>
                                    <p:anim calcmode="lin" valueType="num">
                                      <p:cBhvr additive="base">
                                        <p:cTn id="51"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343" y="433138"/>
            <a:ext cx="9421011" cy="461962"/>
          </a:xfrm>
        </p:spPr>
        <p:txBody>
          <a:bodyPr/>
          <a:lstStyle/>
          <a:p>
            <a:r>
              <a:rPr lang="en-GB" dirty="0" smtClean="0"/>
              <a:t>Chemistry in colder temperatures – Aldehydes &amp; QAC</a:t>
            </a:r>
            <a:endParaRPr lang="en-GB" dirty="0">
              <a:solidFill>
                <a:srgbClr val="FF0000"/>
              </a:solidFill>
            </a:endParaRPr>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45</a:t>
            </a:fld>
            <a:endParaRPr lang="en-US" noProof="0" dirty="0"/>
          </a:p>
        </p:txBody>
      </p:sp>
      <p:sp>
        <p:nvSpPr>
          <p:cNvPr id="7" name="TextBox 6"/>
          <p:cNvSpPr txBox="1"/>
          <p:nvPr/>
        </p:nvSpPr>
        <p:spPr>
          <a:xfrm>
            <a:off x="475342" y="1479626"/>
            <a:ext cx="5480289" cy="2968469"/>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400" dirty="0" smtClean="0">
                <a:solidFill>
                  <a:srgbClr val="000000"/>
                </a:solidFill>
              </a:rPr>
              <a:t>Aldehydes mechanism of disinfection is based on the inhibition through polymerization or gelation of the membrane of the microbe. The reaction depends on the rate at which both the protein and aldehyde collide.  This reaction rate decreases with decreasing temperature which may ultimately effect the efficacy of the disinfectant solution</a:t>
            </a:r>
            <a:r>
              <a:rPr lang="en-GB" sz="1400" b="1" dirty="0" smtClean="0">
                <a:solidFill>
                  <a:srgbClr val="FF0000"/>
                </a:solidFill>
              </a:rPr>
              <a:t>.</a:t>
            </a: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400" dirty="0" smtClean="0">
                <a:solidFill>
                  <a:srgbClr val="000000"/>
                </a:solidFill>
              </a:rPr>
              <a:t>The chart from the manufacturer of Aldehydes ( Dow Chemicals) clarifies this factor in their guides</a:t>
            </a:r>
            <a:r>
              <a:rPr lang="en-GB" sz="1400" b="1" dirty="0" smtClean="0">
                <a:solidFill>
                  <a:srgbClr val="FF0000"/>
                </a:solidFill>
              </a:rPr>
              <a:t>.</a:t>
            </a: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400" dirty="0" smtClean="0">
                <a:solidFill>
                  <a:srgbClr val="000000"/>
                </a:solidFill>
              </a:rPr>
              <a:t>Increasing concentrations of the aldehydes will mitigate some of the efficacy challenge, but raise the associated risks of the chemistry toxicity</a:t>
            </a:r>
            <a:endParaRPr lang="en-GB" sz="1400" dirty="0">
              <a:solidFill>
                <a:srgbClr val="000000"/>
              </a:solidFill>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6314" y="4299628"/>
            <a:ext cx="2628657" cy="1915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2"/>
          <p:cNvSpPr>
            <a:spLocks noGrp="1"/>
          </p:cNvSpPr>
          <p:nvPr>
            <p:ph type="body" sz="quarter" idx="16"/>
          </p:nvPr>
        </p:nvSpPr>
        <p:spPr>
          <a:xfrm>
            <a:off x="6274340" y="1404938"/>
            <a:ext cx="5781302" cy="3208336"/>
          </a:xfrm>
        </p:spPr>
        <p:txBody>
          <a:bodyPr/>
          <a:lstStyle/>
          <a:p>
            <a:r>
              <a:rPr lang="en-GB" sz="1400" dirty="0" smtClean="0"/>
              <a:t>Quaternary ammonia compounds disinfect  based on Denaturation (disentanglement or unravelling) of the protein shell of the microbe. Denaturation of the protein is based heavily on mobility and is highly dependent on temperature as temperature decreases, it affects the denaturation speed and therefore may decrease the efficacy of the QAC-based Disinfectants</a:t>
            </a:r>
          </a:p>
          <a:p>
            <a:r>
              <a:rPr lang="en-GB" sz="1400" dirty="0" smtClean="0"/>
              <a:t>Higher concentrations do not overcome the temperature challenge</a:t>
            </a:r>
          </a:p>
          <a:p>
            <a:r>
              <a:rPr lang="en-GB" sz="1400" dirty="0" smtClean="0"/>
              <a:t>Intrinsic resistance could occur</a:t>
            </a:r>
            <a:endParaRPr lang="en-GB" sz="14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339" y="4299627"/>
            <a:ext cx="4692859" cy="1881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956371"/>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Typical Cross Contamination Hygiene experiences</a:t>
            </a:r>
            <a:endParaRPr lang="en-GB" dirty="0">
              <a:solidFill>
                <a:srgbClr val="FF0000"/>
              </a:solidFill>
            </a:endParaRPr>
          </a:p>
        </p:txBody>
      </p:sp>
      <p:sp>
        <p:nvSpPr>
          <p:cNvPr id="3" name="Text Placeholder 2"/>
          <p:cNvSpPr>
            <a:spLocks noGrp="1"/>
          </p:cNvSpPr>
          <p:nvPr>
            <p:ph type="body" sz="quarter" idx="16"/>
          </p:nvPr>
        </p:nvSpPr>
        <p:spPr>
          <a:xfrm>
            <a:off x="528164" y="1577975"/>
            <a:ext cx="11173772" cy="4632325"/>
          </a:xfrm>
        </p:spPr>
        <p:txBody>
          <a:bodyPr/>
          <a:lstStyle/>
          <a:p>
            <a:r>
              <a:rPr lang="en-GB" sz="1800" dirty="0" smtClean="0"/>
              <a:t>Equipment and Vehicles used to transfer, bury or cover Contaminated Dead livestock are not cleaned and disinfected</a:t>
            </a:r>
          </a:p>
          <a:p>
            <a:r>
              <a:rPr lang="en-GB" sz="1800" dirty="0" smtClean="0"/>
              <a:t>Cleaning and Disinfection is not managed, whereby a non airborne virus can be ‘atomised’/’aerosolized’ into particulates that can move on prevailing winds and increase cross contamination</a:t>
            </a:r>
            <a:endParaRPr lang="en-GB" sz="1800" b="1" dirty="0" smtClean="0">
              <a:solidFill>
                <a:srgbClr val="FF0000"/>
              </a:solidFill>
            </a:endParaRPr>
          </a:p>
          <a:p>
            <a:r>
              <a:rPr lang="en-GB" sz="1800" dirty="0" smtClean="0"/>
              <a:t>Personnel are not educated and trained to the associated risks when involved with the vehicle and equipment management OR self management.</a:t>
            </a:r>
          </a:p>
          <a:p>
            <a:r>
              <a:rPr lang="en-GB" sz="1800" dirty="0" smtClean="0"/>
              <a:t>Cleaning is often done by water alone, leaving behind biofilm and a volume of pathogens in excess of the disinfectant capacity</a:t>
            </a:r>
            <a:endParaRPr lang="en-GB" sz="1800" b="1" dirty="0" smtClean="0">
              <a:solidFill>
                <a:srgbClr val="FF0000"/>
              </a:solidFill>
            </a:endParaRPr>
          </a:p>
          <a:p>
            <a:r>
              <a:rPr lang="en-GB" sz="1800" dirty="0" smtClean="0"/>
              <a:t>Disinfectants are not used at dilution rates to fit the circumstances</a:t>
            </a:r>
            <a:endParaRPr lang="en-GB" sz="1800" b="1" dirty="0" smtClean="0">
              <a:solidFill>
                <a:srgbClr val="FF0000"/>
              </a:solidFill>
            </a:endParaRPr>
          </a:p>
          <a:p>
            <a:r>
              <a:rPr lang="en-GB" sz="1800" dirty="0" smtClean="0"/>
              <a:t>Hygiene application equipment is not maintained</a:t>
            </a:r>
          </a:p>
          <a:p>
            <a:r>
              <a:rPr lang="en-GB" sz="1800" dirty="0" smtClean="0"/>
              <a:t>Using crops, such as ‘new crop’ straw for bedding and feeding, which can be contaminated</a:t>
            </a:r>
          </a:p>
          <a:p>
            <a:pPr marL="0" indent="0">
              <a:buNone/>
            </a:pP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46</a:t>
            </a:fld>
            <a:endParaRPr lang="en-US" noProof="0" dirty="0"/>
          </a:p>
        </p:txBody>
      </p:sp>
    </p:spTree>
    <p:extLst>
      <p:ext uri="{BB962C8B-B14F-4D97-AF65-F5344CB8AC3E}">
        <p14:creationId xmlns:p14="http://schemas.microsoft.com/office/powerpoint/2010/main" val="62550192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9153" y="334107"/>
            <a:ext cx="5226627" cy="461962"/>
          </a:xfrm>
        </p:spPr>
        <p:txBody>
          <a:bodyPr/>
          <a:lstStyle/>
          <a:p>
            <a:r>
              <a:rPr lang="en-GB" dirty="0" smtClean="0"/>
              <a:t>Investment in Vehicle barriers</a:t>
            </a:r>
            <a:endParaRPr lang="en-GB" dirty="0">
              <a:solidFill>
                <a:srgbClr val="FF0000"/>
              </a:solidFill>
            </a:endParaRPr>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47</a:t>
            </a:fld>
            <a:endParaRPr lang="en-US" noProof="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9218"/>
          <a:stretch/>
        </p:blipFill>
        <p:spPr bwMode="auto">
          <a:xfrm>
            <a:off x="8107363" y="1369965"/>
            <a:ext cx="3618636" cy="117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604472" y="1395730"/>
            <a:ext cx="3474271" cy="1847007"/>
          </a:xfrm>
          <a:prstGeom prst="rect">
            <a:avLst/>
          </a:prstGeom>
          <a:noFill/>
        </p:spPr>
        <p:txBody>
          <a:bodyPr wrap="square" lIns="122264" tIns="61132" rIns="122264" bIns="61132" rtlCol="0">
            <a:spAutoFit/>
          </a:bodyPr>
          <a:lstStyle/>
          <a:p>
            <a:r>
              <a:rPr lang="en-GB" sz="1400" dirty="0"/>
              <a:t>Wheel Dip</a:t>
            </a:r>
            <a:r>
              <a:rPr lang="en-GB" sz="1400" dirty="0" smtClean="0"/>
              <a:t>: COVERED ( Rain / Dust / UV degradation) Length </a:t>
            </a:r>
            <a:r>
              <a:rPr lang="en-GB" sz="1400" dirty="0"/>
              <a:t>= circumference of the largest wheel entering the farm </a:t>
            </a:r>
            <a:endParaRPr lang="en-GB" sz="1400" dirty="0" smtClean="0"/>
          </a:p>
          <a:p>
            <a:r>
              <a:rPr lang="en-GB" sz="1400" dirty="0" smtClean="0"/>
              <a:t>and </a:t>
            </a:r>
            <a:r>
              <a:rPr lang="en-GB" sz="1400" dirty="0"/>
              <a:t>deep to immerse that tyre</a:t>
            </a:r>
          </a:p>
          <a:p>
            <a:r>
              <a:rPr lang="en-GB" sz="1400" dirty="0"/>
              <a:t>Speed humps, a barrier and narrow entrance slow vehicles down</a:t>
            </a:r>
          </a:p>
          <a:p>
            <a:r>
              <a:rPr lang="en-GB" sz="1400" dirty="0"/>
              <a:t>Forward and aft drains recover solution and reduce waste.</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363" y="2633777"/>
            <a:ext cx="3618636" cy="1358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304" y="4570513"/>
            <a:ext cx="1633646"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951" y="5146975"/>
            <a:ext cx="1214436" cy="102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eft Arrow 2"/>
          <p:cNvSpPr/>
          <p:nvPr/>
        </p:nvSpPr>
        <p:spPr bwMode="auto">
          <a:xfrm>
            <a:off x="6200029" y="5311169"/>
            <a:ext cx="511922" cy="508000"/>
          </a:xfrm>
          <a:prstGeom prst="left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951" y="4596099"/>
            <a:ext cx="1214436" cy="5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54" y="1378356"/>
            <a:ext cx="3654060" cy="108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54" y="2465026"/>
            <a:ext cx="3654060" cy="510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4334" y="3186113"/>
            <a:ext cx="3292053" cy="1152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775" y="3811588"/>
            <a:ext cx="3627439" cy="240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80905" y="3038201"/>
            <a:ext cx="3654059" cy="783255"/>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Upgrade protocols for Marketing Vehicles</a:t>
            </a:r>
            <a:endParaRPr lang="en-GB" sz="1600" dirty="0">
              <a:solidFill>
                <a:srgbClr val="000000"/>
              </a:solidFill>
            </a:endParaRPr>
          </a:p>
        </p:txBody>
      </p:sp>
    </p:spTree>
    <p:extLst>
      <p:ext uri="{BB962C8B-B14F-4D97-AF65-F5344CB8AC3E}">
        <p14:creationId xmlns:p14="http://schemas.microsoft.com/office/powerpoint/2010/main" val="104462830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48</a:t>
            </a:fld>
            <a:endParaRPr lang="en-US" noProof="0" dirty="0"/>
          </a:p>
        </p:txBody>
      </p:sp>
      <p:sp>
        <p:nvSpPr>
          <p:cNvPr id="7" name="Text Placeholder 1"/>
          <p:cNvSpPr>
            <a:spLocks noGrp="1"/>
          </p:cNvSpPr>
          <p:nvPr>
            <p:ph type="body" sz="quarter" idx="10"/>
          </p:nvPr>
        </p:nvSpPr>
        <p:spPr/>
        <p:txBody>
          <a:bodyPr/>
          <a:lstStyle/>
          <a:p>
            <a:r>
              <a:rPr lang="en-GB" dirty="0" smtClean="0"/>
              <a:t>Investment in Vehicle barriers</a:t>
            </a:r>
            <a:endParaRPr lang="en-GB" dirty="0">
              <a:solidFill>
                <a:srgbClr val="0070C0"/>
              </a:solidFill>
              <a:latin typeface="黑体" panose="02010609060101010101" pitchFamily="49" charset="-122"/>
              <a:ea typeface="黑体" panose="02010609060101010101" pitchFamily="49" charset="-122"/>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06" y="1391179"/>
            <a:ext cx="4201671" cy="225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077" y="1336696"/>
            <a:ext cx="5066432" cy="231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10" y="3912122"/>
            <a:ext cx="1582240" cy="233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4541" y="3912122"/>
            <a:ext cx="7769127" cy="241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330774" y="1595336"/>
            <a:ext cx="1692613" cy="1768140"/>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USA method to Heat Treat vehicles after a clean and disinfection is carried out</a:t>
            </a:r>
            <a:endParaRPr lang="en-GB" sz="1600" dirty="0">
              <a:solidFill>
                <a:srgbClr val="000000"/>
              </a:solidFill>
            </a:endParaRPr>
          </a:p>
        </p:txBody>
      </p:sp>
      <p:sp>
        <p:nvSpPr>
          <p:cNvPr id="3" name="TextBox 2"/>
          <p:cNvSpPr txBox="1"/>
          <p:nvPr/>
        </p:nvSpPr>
        <p:spPr>
          <a:xfrm>
            <a:off x="10513668" y="3998068"/>
            <a:ext cx="1422170" cy="2014361"/>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China farms invested with an enclosed area to thermal fog vehicles</a:t>
            </a:r>
            <a:endParaRPr lang="en-GB" sz="1600" dirty="0">
              <a:solidFill>
                <a:srgbClr val="000000"/>
              </a:solidFill>
            </a:endParaRPr>
          </a:p>
        </p:txBody>
      </p:sp>
    </p:spTree>
    <p:extLst>
      <p:ext uri="{BB962C8B-B14F-4D97-AF65-F5344CB8AC3E}">
        <p14:creationId xmlns:p14="http://schemas.microsoft.com/office/powerpoint/2010/main" val="1381358290"/>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Investment in Vehicle barriers</a:t>
            </a:r>
            <a:endParaRPr lang="en-GB" dirty="0">
              <a:solidFill>
                <a:srgbClr val="FF0000"/>
              </a:solidFill>
            </a:endParaRPr>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49</a:t>
            </a:fld>
            <a:endParaRPr lang="en-US" noProof="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6" y="1404939"/>
            <a:ext cx="6858608" cy="237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42" y="4666048"/>
            <a:ext cx="1724445"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5080" y="4686154"/>
            <a:ext cx="1490667" cy="159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4659" y="4653742"/>
            <a:ext cx="1465221" cy="867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5151" y="4751486"/>
            <a:ext cx="1846775" cy="157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431933" y="1580944"/>
            <a:ext cx="4306044" cy="1429586"/>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Investment will depend on the size of any production operation</a:t>
            </a:r>
            <a:endParaRPr lang="en-GB" sz="1600" b="1" dirty="0" smtClean="0">
              <a:solidFill>
                <a:srgbClr val="FF0000"/>
              </a:solidFill>
            </a:endParaRP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Seeking guides to match the expected volume of traffic and targeted pathogens</a:t>
            </a:r>
            <a:endParaRPr lang="en-GB" sz="1600" b="1" dirty="0">
              <a:solidFill>
                <a:srgbClr val="FF0000"/>
              </a:solidFill>
            </a:endParaRPr>
          </a:p>
        </p:txBody>
      </p:sp>
      <p:sp>
        <p:nvSpPr>
          <p:cNvPr id="8" name="TextBox 7"/>
          <p:cNvSpPr txBox="1"/>
          <p:nvPr/>
        </p:nvSpPr>
        <p:spPr>
          <a:xfrm>
            <a:off x="8761926" y="4600852"/>
            <a:ext cx="3054919" cy="1275698"/>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Drivers/Operators – cabins and vans should be considered with appropriate equipment</a:t>
            </a:r>
            <a:endParaRPr lang="en-GB" sz="1600" dirty="0">
              <a:solidFill>
                <a:srgbClr val="FF0000"/>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631497982"/>
              </p:ext>
            </p:extLst>
          </p:nvPr>
        </p:nvGraphicFramePr>
        <p:xfrm>
          <a:off x="3915080" y="5463750"/>
          <a:ext cx="3243376" cy="863600"/>
        </p:xfrm>
        <a:graphic>
          <a:graphicData uri="http://schemas.openxmlformats.org/presentationml/2006/ole">
            <mc:AlternateContent xmlns:mc="http://schemas.openxmlformats.org/markup-compatibility/2006">
              <mc:Choice xmlns:v="urn:schemas-microsoft-com:vml" Requires="v">
                <p:oleObj spid="_x0000_s4422" name="Packager Shell Object" showAsIcon="1" r:id="rId8" imgW="5369400" imgH="863640" progId="Package">
                  <p:embed/>
                </p:oleObj>
              </mc:Choice>
              <mc:Fallback>
                <p:oleObj name="Packager Shell Object" showAsIcon="1" r:id="rId8" imgW="5369400" imgH="863640" progId="Package">
                  <p:embed/>
                  <p:pic>
                    <p:nvPicPr>
                      <p:cNvPr id="0" name=""/>
                      <p:cNvPicPr/>
                      <p:nvPr/>
                    </p:nvPicPr>
                    <p:blipFill>
                      <a:blip r:embed="rId9"/>
                      <a:stretch>
                        <a:fillRect/>
                      </a:stretch>
                    </p:blipFill>
                    <p:spPr>
                      <a:xfrm>
                        <a:off x="3915080" y="5463750"/>
                        <a:ext cx="3243376" cy="863600"/>
                      </a:xfrm>
                      <a:prstGeom prst="rect">
                        <a:avLst/>
                      </a:prstGeom>
                    </p:spPr>
                  </p:pic>
                </p:oleObj>
              </mc:Fallback>
            </mc:AlternateContent>
          </a:graphicData>
        </a:graphic>
      </p:graphicFrame>
      <p:pic>
        <p:nvPicPr>
          <p:cNvPr id="4365" name="Picture 26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9319" y="4675818"/>
            <a:ext cx="1370605" cy="159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78142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a:t>
            </a:r>
            <a:r>
              <a:rPr lang="en-GB" sz="2000" dirty="0" smtClean="0"/>
              <a:t>2019 : Living with a disease !’ – African Swine Fever – Europe</a:t>
            </a:r>
            <a:r>
              <a:rPr lang="zh-CN" altLang="en-US" sz="2000" dirty="0"/>
              <a:t> </a:t>
            </a:r>
            <a:r>
              <a:rPr lang="en-GB" altLang="zh-CN" sz="2000" dirty="0" smtClean="0"/>
              <a:t>and Asia</a:t>
            </a:r>
          </a:p>
        </p:txBody>
      </p:sp>
      <p:sp>
        <p:nvSpPr>
          <p:cNvPr id="5" name="Text Placeholder 4"/>
          <p:cNvSpPr>
            <a:spLocks noGrp="1"/>
          </p:cNvSpPr>
          <p:nvPr>
            <p:ph type="body" sz="quarter" idx="12"/>
          </p:nvPr>
        </p:nvSpPr>
        <p:spPr>
          <a:xfrm>
            <a:off x="475343" y="1374042"/>
            <a:ext cx="11250806" cy="386664"/>
          </a:xfrm>
        </p:spPr>
        <p:txBody>
          <a:bodyPr/>
          <a:lstStyle/>
          <a:p>
            <a:r>
              <a:rPr lang="en-GB" dirty="0" smtClean="0"/>
              <a:t>Dynamics of the Virus for which there is no vaccine option – so far…</a:t>
            </a:r>
            <a:endParaRPr lang="en-GB" dirty="0"/>
          </a:p>
        </p:txBody>
      </p:sp>
      <p:sp>
        <p:nvSpPr>
          <p:cNvPr id="6" name="Slide Number Placeholder 5"/>
          <p:cNvSpPr>
            <a:spLocks noGrp="1"/>
          </p:cNvSpPr>
          <p:nvPr>
            <p:ph type="sldNum" sz="quarter" idx="20"/>
          </p:nvPr>
        </p:nvSpPr>
        <p:spPr/>
        <p:txBody>
          <a:bodyPr/>
          <a:lstStyle/>
          <a:p>
            <a:fld id="{87F334AE-4EAC-4C2D-A638-92A76F09FCC4}" type="slidenum">
              <a:rPr lang="en-US" noProof="0" smtClean="0"/>
              <a:pPr/>
              <a:t>5</a:t>
            </a:fld>
            <a:endParaRPr lang="en-US" noProof="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760706"/>
            <a:ext cx="3560082" cy="3740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92600" y="1631950"/>
            <a:ext cx="7224949" cy="2568359"/>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b="1" dirty="0" smtClean="0">
                <a:solidFill>
                  <a:srgbClr val="000000"/>
                </a:solidFill>
              </a:rPr>
              <a:t>The latest Dynamic is Vietnam – 3,000,000 pigs now affected </a:t>
            </a:r>
          </a:p>
          <a:p>
            <a:pPr>
              <a:spcBef>
                <a:spcPts val="1200"/>
              </a:spcBef>
              <a:spcAft>
                <a:spcPts val="0"/>
              </a:spcAft>
              <a:buClr>
                <a:schemeClr val="tx2"/>
              </a:buClr>
              <a:buSzPct val="110000"/>
              <a:tabLst>
                <a:tab pos="1786405" algn="l"/>
                <a:tab pos="2960420" algn="l"/>
              </a:tabLst>
            </a:pPr>
            <a:r>
              <a:rPr lang="en-GB" sz="1600" dirty="0" smtClean="0">
                <a:solidFill>
                  <a:srgbClr val="000000"/>
                </a:solidFill>
              </a:rPr>
              <a:t>In July outbreaks in :</a:t>
            </a: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Lao, China, Hong Kong, Cambodia, Vietnam</a:t>
            </a:r>
            <a:endParaRPr lang="en-GB" sz="1600" dirty="0">
              <a:solidFill>
                <a:srgbClr val="000000"/>
              </a:solidFill>
            </a:endParaRP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Russia ,Latvia , Belgium, Hungary, Ukraine ,Poland, Romania, Bulgaria, </a:t>
            </a: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South Africa</a:t>
            </a:r>
          </a:p>
          <a:p>
            <a:pPr>
              <a:spcBef>
                <a:spcPts val="1200"/>
              </a:spcBef>
              <a:spcAft>
                <a:spcPts val="0"/>
              </a:spcAft>
              <a:buClr>
                <a:schemeClr val="tx2"/>
              </a:buClr>
              <a:buSzPct val="110000"/>
              <a:tabLst>
                <a:tab pos="1786405" algn="l"/>
                <a:tab pos="2960420" algn="l"/>
              </a:tabLst>
            </a:pPr>
            <a:r>
              <a:rPr lang="en-GB" sz="1600" dirty="0" smtClean="0">
                <a:solidFill>
                  <a:srgbClr val="000000"/>
                </a:solidFill>
              </a:rPr>
              <a:t>All reported on the ‘weekly update’ from the O.I.E.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530" y="6445221"/>
            <a:ext cx="714240" cy="34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8994"/>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a:xfrm>
            <a:off x="928900" y="6377291"/>
            <a:ext cx="8103600" cy="435600"/>
          </a:xfrm>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50</a:t>
            </a:fld>
            <a:endParaRPr lang="en-US" noProof="0" dirty="0"/>
          </a:p>
        </p:txBody>
      </p:sp>
      <p:grpSp>
        <p:nvGrpSpPr>
          <p:cNvPr id="7" name="Group 119"/>
          <p:cNvGrpSpPr>
            <a:grpSpLocks/>
          </p:cNvGrpSpPr>
          <p:nvPr/>
        </p:nvGrpSpPr>
        <p:grpSpPr bwMode="auto">
          <a:xfrm>
            <a:off x="558929" y="2096465"/>
            <a:ext cx="1592779" cy="2072646"/>
            <a:chOff x="576" y="1008"/>
            <a:chExt cx="1943" cy="2157"/>
          </a:xfrm>
        </p:grpSpPr>
        <p:sp>
          <p:nvSpPr>
            <p:cNvPr id="8" name="Freeform 120"/>
            <p:cNvSpPr>
              <a:spLocks/>
            </p:cNvSpPr>
            <p:nvPr/>
          </p:nvSpPr>
          <p:spPr bwMode="auto">
            <a:xfrm>
              <a:off x="812" y="1404"/>
              <a:ext cx="1195" cy="649"/>
            </a:xfrm>
            <a:custGeom>
              <a:avLst/>
              <a:gdLst>
                <a:gd name="T0" fmla="*/ 105 w 1195"/>
                <a:gd name="T1" fmla="*/ 604 h 649"/>
                <a:gd name="T2" fmla="*/ 190 w 1195"/>
                <a:gd name="T3" fmla="*/ 604 h 649"/>
                <a:gd name="T4" fmla="*/ 254 w 1195"/>
                <a:gd name="T5" fmla="*/ 600 h 649"/>
                <a:gd name="T6" fmla="*/ 272 w 1195"/>
                <a:gd name="T7" fmla="*/ 430 h 649"/>
                <a:gd name="T8" fmla="*/ 226 w 1195"/>
                <a:gd name="T9" fmla="*/ 407 h 649"/>
                <a:gd name="T10" fmla="*/ 232 w 1195"/>
                <a:gd name="T11" fmla="*/ 374 h 649"/>
                <a:gd name="T12" fmla="*/ 392 w 1195"/>
                <a:gd name="T13" fmla="*/ 367 h 649"/>
                <a:gd name="T14" fmla="*/ 518 w 1195"/>
                <a:gd name="T15" fmla="*/ 320 h 649"/>
                <a:gd name="T16" fmla="*/ 502 w 1195"/>
                <a:gd name="T17" fmla="*/ 584 h 649"/>
                <a:gd name="T18" fmla="*/ 973 w 1195"/>
                <a:gd name="T19" fmla="*/ 608 h 649"/>
                <a:gd name="T20" fmla="*/ 1080 w 1195"/>
                <a:gd name="T21" fmla="*/ 648 h 649"/>
                <a:gd name="T22" fmla="*/ 1194 w 1195"/>
                <a:gd name="T23" fmla="*/ 590 h 649"/>
                <a:gd name="T24" fmla="*/ 1161 w 1195"/>
                <a:gd name="T25" fmla="*/ 423 h 649"/>
                <a:gd name="T26" fmla="*/ 1111 w 1195"/>
                <a:gd name="T27" fmla="*/ 410 h 649"/>
                <a:gd name="T28" fmla="*/ 1029 w 1195"/>
                <a:gd name="T29" fmla="*/ 99 h 649"/>
                <a:gd name="T30" fmla="*/ 916 w 1195"/>
                <a:gd name="T31" fmla="*/ 37 h 649"/>
                <a:gd name="T32" fmla="*/ 681 w 1195"/>
                <a:gd name="T33" fmla="*/ 0 h 649"/>
                <a:gd name="T34" fmla="*/ 552 w 1195"/>
                <a:gd name="T35" fmla="*/ 9 h 649"/>
                <a:gd name="T36" fmla="*/ 345 w 1195"/>
                <a:gd name="T37" fmla="*/ 70 h 649"/>
                <a:gd name="T38" fmla="*/ 100 w 1195"/>
                <a:gd name="T39" fmla="*/ 167 h 649"/>
                <a:gd name="T40" fmla="*/ 53 w 1195"/>
                <a:gd name="T41" fmla="*/ 213 h 649"/>
                <a:gd name="T42" fmla="*/ 33 w 1195"/>
                <a:gd name="T43" fmla="*/ 395 h 649"/>
                <a:gd name="T44" fmla="*/ 0 w 1195"/>
                <a:gd name="T45" fmla="*/ 430 h 649"/>
                <a:gd name="T46" fmla="*/ 48 w 1195"/>
                <a:gd name="T47" fmla="*/ 568 h 649"/>
                <a:gd name="T48" fmla="*/ 105 w 1195"/>
                <a:gd name="T49" fmla="*/ 604 h 649"/>
                <a:gd name="T50" fmla="*/ 105 w 1195"/>
                <a:gd name="T51" fmla="*/ 604 h 6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95" h="649">
                  <a:moveTo>
                    <a:pt x="105" y="604"/>
                  </a:moveTo>
                  <a:lnTo>
                    <a:pt x="190" y="604"/>
                  </a:lnTo>
                  <a:lnTo>
                    <a:pt x="254" y="600"/>
                  </a:lnTo>
                  <a:lnTo>
                    <a:pt x="272" y="430"/>
                  </a:lnTo>
                  <a:lnTo>
                    <a:pt x="226" y="407"/>
                  </a:lnTo>
                  <a:lnTo>
                    <a:pt x="232" y="374"/>
                  </a:lnTo>
                  <a:lnTo>
                    <a:pt x="392" y="367"/>
                  </a:lnTo>
                  <a:lnTo>
                    <a:pt x="518" y="320"/>
                  </a:lnTo>
                  <a:lnTo>
                    <a:pt x="502" y="584"/>
                  </a:lnTo>
                  <a:lnTo>
                    <a:pt x="973" y="608"/>
                  </a:lnTo>
                  <a:lnTo>
                    <a:pt x="1080" y="648"/>
                  </a:lnTo>
                  <a:lnTo>
                    <a:pt x="1194" y="590"/>
                  </a:lnTo>
                  <a:lnTo>
                    <a:pt x="1161" y="423"/>
                  </a:lnTo>
                  <a:lnTo>
                    <a:pt x="1111" y="410"/>
                  </a:lnTo>
                  <a:lnTo>
                    <a:pt x="1029" y="99"/>
                  </a:lnTo>
                  <a:lnTo>
                    <a:pt x="916" y="37"/>
                  </a:lnTo>
                  <a:lnTo>
                    <a:pt x="681" y="0"/>
                  </a:lnTo>
                  <a:lnTo>
                    <a:pt x="552" y="9"/>
                  </a:lnTo>
                  <a:lnTo>
                    <a:pt x="345" y="70"/>
                  </a:lnTo>
                  <a:lnTo>
                    <a:pt x="100" y="167"/>
                  </a:lnTo>
                  <a:lnTo>
                    <a:pt x="53" y="213"/>
                  </a:lnTo>
                  <a:lnTo>
                    <a:pt x="33" y="395"/>
                  </a:lnTo>
                  <a:lnTo>
                    <a:pt x="0" y="430"/>
                  </a:lnTo>
                  <a:lnTo>
                    <a:pt x="48" y="568"/>
                  </a:lnTo>
                  <a:lnTo>
                    <a:pt x="105" y="604"/>
                  </a:lnTo>
                </a:path>
              </a:pathLst>
            </a:custGeom>
            <a:solidFill>
              <a:srgbClr val="F0EAB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9" name="Freeform 121"/>
            <p:cNvSpPr>
              <a:spLocks/>
            </p:cNvSpPr>
            <p:nvPr/>
          </p:nvSpPr>
          <p:spPr bwMode="auto">
            <a:xfrm>
              <a:off x="851" y="1402"/>
              <a:ext cx="819" cy="422"/>
            </a:xfrm>
            <a:custGeom>
              <a:avLst/>
              <a:gdLst>
                <a:gd name="T0" fmla="*/ 61 w 819"/>
                <a:gd name="T1" fmla="*/ 185 h 422"/>
                <a:gd name="T2" fmla="*/ 38 w 819"/>
                <a:gd name="T3" fmla="*/ 238 h 422"/>
                <a:gd name="T4" fmla="*/ 41 w 819"/>
                <a:gd name="T5" fmla="*/ 263 h 422"/>
                <a:gd name="T6" fmla="*/ 55 w 819"/>
                <a:gd name="T7" fmla="*/ 267 h 422"/>
                <a:gd name="T8" fmla="*/ 72 w 819"/>
                <a:gd name="T9" fmla="*/ 240 h 422"/>
                <a:gd name="T10" fmla="*/ 84 w 819"/>
                <a:gd name="T11" fmla="*/ 255 h 422"/>
                <a:gd name="T12" fmla="*/ 134 w 819"/>
                <a:gd name="T13" fmla="*/ 286 h 422"/>
                <a:gd name="T14" fmla="*/ 231 w 819"/>
                <a:gd name="T15" fmla="*/ 310 h 422"/>
                <a:gd name="T16" fmla="*/ 339 w 819"/>
                <a:gd name="T17" fmla="*/ 304 h 422"/>
                <a:gd name="T18" fmla="*/ 416 w 819"/>
                <a:gd name="T19" fmla="*/ 252 h 422"/>
                <a:gd name="T20" fmla="*/ 457 w 819"/>
                <a:gd name="T21" fmla="*/ 183 h 422"/>
                <a:gd name="T22" fmla="*/ 463 w 819"/>
                <a:gd name="T23" fmla="*/ 99 h 422"/>
                <a:gd name="T24" fmla="*/ 441 w 819"/>
                <a:gd name="T25" fmla="*/ 65 h 422"/>
                <a:gd name="T26" fmla="*/ 486 w 819"/>
                <a:gd name="T27" fmla="*/ 79 h 422"/>
                <a:gd name="T28" fmla="*/ 493 w 819"/>
                <a:gd name="T29" fmla="*/ 46 h 422"/>
                <a:gd name="T30" fmla="*/ 499 w 819"/>
                <a:gd name="T31" fmla="*/ 29 h 422"/>
                <a:gd name="T32" fmla="*/ 530 w 819"/>
                <a:gd name="T33" fmla="*/ 15 h 422"/>
                <a:gd name="T34" fmla="*/ 626 w 819"/>
                <a:gd name="T35" fmla="*/ 0 h 422"/>
                <a:gd name="T36" fmla="*/ 639 w 819"/>
                <a:gd name="T37" fmla="*/ 80 h 422"/>
                <a:gd name="T38" fmla="*/ 681 w 819"/>
                <a:gd name="T39" fmla="*/ 130 h 422"/>
                <a:gd name="T40" fmla="*/ 756 w 819"/>
                <a:gd name="T41" fmla="*/ 140 h 422"/>
                <a:gd name="T42" fmla="*/ 768 w 819"/>
                <a:gd name="T43" fmla="*/ 172 h 422"/>
                <a:gd name="T44" fmla="*/ 818 w 819"/>
                <a:gd name="T45" fmla="*/ 279 h 422"/>
                <a:gd name="T46" fmla="*/ 722 w 819"/>
                <a:gd name="T47" fmla="*/ 192 h 422"/>
                <a:gd name="T48" fmla="*/ 660 w 819"/>
                <a:gd name="T49" fmla="*/ 221 h 422"/>
                <a:gd name="T50" fmla="*/ 614 w 819"/>
                <a:gd name="T51" fmla="*/ 276 h 422"/>
                <a:gd name="T52" fmla="*/ 438 w 819"/>
                <a:gd name="T53" fmla="*/ 384 h 422"/>
                <a:gd name="T54" fmla="*/ 165 w 819"/>
                <a:gd name="T55" fmla="*/ 349 h 422"/>
                <a:gd name="T56" fmla="*/ 102 w 819"/>
                <a:gd name="T57" fmla="*/ 414 h 422"/>
                <a:gd name="T58" fmla="*/ 0 w 819"/>
                <a:gd name="T59" fmla="*/ 421 h 422"/>
                <a:gd name="T60" fmla="*/ 2 w 819"/>
                <a:gd name="T61" fmla="*/ 237 h 422"/>
                <a:gd name="T62" fmla="*/ 61 w 819"/>
                <a:gd name="T63" fmla="*/ 185 h 422"/>
                <a:gd name="T64" fmla="*/ 61 w 819"/>
                <a:gd name="T65" fmla="*/ 185 h 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19" h="422">
                  <a:moveTo>
                    <a:pt x="61" y="185"/>
                  </a:moveTo>
                  <a:lnTo>
                    <a:pt x="38" y="238"/>
                  </a:lnTo>
                  <a:lnTo>
                    <a:pt x="41" y="263"/>
                  </a:lnTo>
                  <a:lnTo>
                    <a:pt x="55" y="267"/>
                  </a:lnTo>
                  <a:lnTo>
                    <a:pt x="72" y="240"/>
                  </a:lnTo>
                  <a:lnTo>
                    <a:pt x="84" y="255"/>
                  </a:lnTo>
                  <a:lnTo>
                    <a:pt x="134" y="286"/>
                  </a:lnTo>
                  <a:lnTo>
                    <a:pt x="231" y="310"/>
                  </a:lnTo>
                  <a:lnTo>
                    <a:pt x="339" y="304"/>
                  </a:lnTo>
                  <a:lnTo>
                    <a:pt x="416" y="252"/>
                  </a:lnTo>
                  <a:lnTo>
                    <a:pt x="457" y="183"/>
                  </a:lnTo>
                  <a:lnTo>
                    <a:pt x="463" y="99"/>
                  </a:lnTo>
                  <a:lnTo>
                    <a:pt x="441" y="65"/>
                  </a:lnTo>
                  <a:lnTo>
                    <a:pt x="486" y="79"/>
                  </a:lnTo>
                  <a:lnTo>
                    <a:pt x="493" y="46"/>
                  </a:lnTo>
                  <a:lnTo>
                    <a:pt x="499" y="29"/>
                  </a:lnTo>
                  <a:lnTo>
                    <a:pt x="530" y="15"/>
                  </a:lnTo>
                  <a:lnTo>
                    <a:pt x="626" y="0"/>
                  </a:lnTo>
                  <a:lnTo>
                    <a:pt x="639" y="80"/>
                  </a:lnTo>
                  <a:lnTo>
                    <a:pt x="681" y="130"/>
                  </a:lnTo>
                  <a:lnTo>
                    <a:pt x="756" y="140"/>
                  </a:lnTo>
                  <a:lnTo>
                    <a:pt x="768" y="172"/>
                  </a:lnTo>
                  <a:lnTo>
                    <a:pt x="818" y="279"/>
                  </a:lnTo>
                  <a:lnTo>
                    <a:pt x="722" y="192"/>
                  </a:lnTo>
                  <a:lnTo>
                    <a:pt x="660" y="221"/>
                  </a:lnTo>
                  <a:lnTo>
                    <a:pt x="614" y="276"/>
                  </a:lnTo>
                  <a:lnTo>
                    <a:pt x="438" y="384"/>
                  </a:lnTo>
                  <a:lnTo>
                    <a:pt x="165" y="349"/>
                  </a:lnTo>
                  <a:lnTo>
                    <a:pt x="102" y="414"/>
                  </a:lnTo>
                  <a:lnTo>
                    <a:pt x="0" y="421"/>
                  </a:lnTo>
                  <a:lnTo>
                    <a:pt x="2" y="237"/>
                  </a:lnTo>
                  <a:lnTo>
                    <a:pt x="61" y="185"/>
                  </a:lnTo>
                </a:path>
              </a:pathLst>
            </a:custGeom>
            <a:solidFill>
              <a:srgbClr val="CCC4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0" name="Freeform 122"/>
            <p:cNvSpPr>
              <a:spLocks/>
            </p:cNvSpPr>
            <p:nvPr/>
          </p:nvSpPr>
          <p:spPr bwMode="auto">
            <a:xfrm>
              <a:off x="872" y="1468"/>
              <a:ext cx="1289" cy="1523"/>
            </a:xfrm>
            <a:custGeom>
              <a:avLst/>
              <a:gdLst>
                <a:gd name="T0" fmla="*/ 0 w 1289"/>
                <a:gd name="T1" fmla="*/ 1373 h 1523"/>
                <a:gd name="T2" fmla="*/ 91 w 1289"/>
                <a:gd name="T3" fmla="*/ 1047 h 1523"/>
                <a:gd name="T4" fmla="*/ 258 w 1289"/>
                <a:gd name="T5" fmla="*/ 891 h 1523"/>
                <a:gd name="T6" fmla="*/ 274 w 1289"/>
                <a:gd name="T7" fmla="*/ 694 h 1523"/>
                <a:gd name="T8" fmla="*/ 416 w 1289"/>
                <a:gd name="T9" fmla="*/ 581 h 1523"/>
                <a:gd name="T10" fmla="*/ 488 w 1289"/>
                <a:gd name="T11" fmla="*/ 248 h 1523"/>
                <a:gd name="T12" fmla="*/ 493 w 1289"/>
                <a:gd name="T13" fmla="*/ 151 h 1523"/>
                <a:gd name="T14" fmla="*/ 490 w 1289"/>
                <a:gd name="T15" fmla="*/ 1 h 1523"/>
                <a:gd name="T16" fmla="*/ 527 w 1289"/>
                <a:gd name="T17" fmla="*/ 0 h 1523"/>
                <a:gd name="T18" fmla="*/ 568 w 1289"/>
                <a:gd name="T19" fmla="*/ 97 h 1523"/>
                <a:gd name="T20" fmla="*/ 599 w 1289"/>
                <a:gd name="T21" fmla="*/ 291 h 1523"/>
                <a:gd name="T22" fmla="*/ 585 w 1289"/>
                <a:gd name="T23" fmla="*/ 471 h 1523"/>
                <a:gd name="T24" fmla="*/ 775 w 1289"/>
                <a:gd name="T25" fmla="*/ 474 h 1523"/>
                <a:gd name="T26" fmla="*/ 830 w 1289"/>
                <a:gd name="T27" fmla="*/ 210 h 1523"/>
                <a:gd name="T28" fmla="*/ 830 w 1289"/>
                <a:gd name="T29" fmla="*/ 19 h 1523"/>
                <a:gd name="T30" fmla="*/ 854 w 1289"/>
                <a:gd name="T31" fmla="*/ 39 h 1523"/>
                <a:gd name="T32" fmla="*/ 901 w 1289"/>
                <a:gd name="T33" fmla="*/ 214 h 1523"/>
                <a:gd name="T34" fmla="*/ 874 w 1289"/>
                <a:gd name="T35" fmla="*/ 497 h 1523"/>
                <a:gd name="T36" fmla="*/ 818 w 1289"/>
                <a:gd name="T37" fmla="*/ 712 h 1523"/>
                <a:gd name="T38" fmla="*/ 967 w 1289"/>
                <a:gd name="T39" fmla="*/ 776 h 1523"/>
                <a:gd name="T40" fmla="*/ 1116 w 1289"/>
                <a:gd name="T41" fmla="*/ 924 h 1523"/>
                <a:gd name="T42" fmla="*/ 1220 w 1289"/>
                <a:gd name="T43" fmla="*/ 1130 h 1523"/>
                <a:gd name="T44" fmla="*/ 1264 w 1289"/>
                <a:gd name="T45" fmla="*/ 1324 h 1523"/>
                <a:gd name="T46" fmla="*/ 1288 w 1289"/>
                <a:gd name="T47" fmla="*/ 1506 h 1523"/>
                <a:gd name="T48" fmla="*/ 1081 w 1289"/>
                <a:gd name="T49" fmla="*/ 1522 h 1523"/>
                <a:gd name="T50" fmla="*/ 977 w 1289"/>
                <a:gd name="T51" fmla="*/ 1155 h 1523"/>
                <a:gd name="T52" fmla="*/ 890 w 1289"/>
                <a:gd name="T53" fmla="*/ 1060 h 1523"/>
                <a:gd name="T54" fmla="*/ 673 w 1289"/>
                <a:gd name="T55" fmla="*/ 968 h 1523"/>
                <a:gd name="T56" fmla="*/ 582 w 1289"/>
                <a:gd name="T57" fmla="*/ 976 h 1523"/>
                <a:gd name="T58" fmla="*/ 457 w 1289"/>
                <a:gd name="T59" fmla="*/ 1060 h 1523"/>
                <a:gd name="T60" fmla="*/ 334 w 1289"/>
                <a:gd name="T61" fmla="*/ 1201 h 1523"/>
                <a:gd name="T62" fmla="*/ 258 w 1289"/>
                <a:gd name="T63" fmla="*/ 1315 h 1523"/>
                <a:gd name="T64" fmla="*/ 226 w 1289"/>
                <a:gd name="T65" fmla="*/ 1488 h 1523"/>
                <a:gd name="T66" fmla="*/ 70 w 1289"/>
                <a:gd name="T67" fmla="*/ 1500 h 1523"/>
                <a:gd name="T68" fmla="*/ 0 w 1289"/>
                <a:gd name="T69" fmla="*/ 1373 h 1523"/>
                <a:gd name="T70" fmla="*/ 0 w 1289"/>
                <a:gd name="T71" fmla="*/ 1373 h 15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89" h="1523">
                  <a:moveTo>
                    <a:pt x="0" y="1373"/>
                  </a:moveTo>
                  <a:lnTo>
                    <a:pt x="91" y="1047"/>
                  </a:lnTo>
                  <a:lnTo>
                    <a:pt x="258" y="891"/>
                  </a:lnTo>
                  <a:lnTo>
                    <a:pt x="274" y="694"/>
                  </a:lnTo>
                  <a:lnTo>
                    <a:pt x="416" y="581"/>
                  </a:lnTo>
                  <a:lnTo>
                    <a:pt x="488" y="248"/>
                  </a:lnTo>
                  <a:lnTo>
                    <a:pt x="493" y="151"/>
                  </a:lnTo>
                  <a:lnTo>
                    <a:pt x="490" y="1"/>
                  </a:lnTo>
                  <a:lnTo>
                    <a:pt x="527" y="0"/>
                  </a:lnTo>
                  <a:lnTo>
                    <a:pt x="568" y="97"/>
                  </a:lnTo>
                  <a:lnTo>
                    <a:pt x="599" y="291"/>
                  </a:lnTo>
                  <a:lnTo>
                    <a:pt x="585" y="471"/>
                  </a:lnTo>
                  <a:lnTo>
                    <a:pt x="775" y="474"/>
                  </a:lnTo>
                  <a:lnTo>
                    <a:pt x="830" y="210"/>
                  </a:lnTo>
                  <a:lnTo>
                    <a:pt x="830" y="19"/>
                  </a:lnTo>
                  <a:lnTo>
                    <a:pt x="854" y="39"/>
                  </a:lnTo>
                  <a:lnTo>
                    <a:pt x="901" y="214"/>
                  </a:lnTo>
                  <a:lnTo>
                    <a:pt x="874" y="497"/>
                  </a:lnTo>
                  <a:lnTo>
                    <a:pt x="818" y="712"/>
                  </a:lnTo>
                  <a:lnTo>
                    <a:pt x="967" y="776"/>
                  </a:lnTo>
                  <a:lnTo>
                    <a:pt x="1116" y="924"/>
                  </a:lnTo>
                  <a:lnTo>
                    <a:pt x="1220" y="1130"/>
                  </a:lnTo>
                  <a:lnTo>
                    <a:pt x="1264" y="1324"/>
                  </a:lnTo>
                  <a:lnTo>
                    <a:pt x="1288" y="1506"/>
                  </a:lnTo>
                  <a:lnTo>
                    <a:pt x="1081" y="1522"/>
                  </a:lnTo>
                  <a:lnTo>
                    <a:pt x="977" y="1155"/>
                  </a:lnTo>
                  <a:lnTo>
                    <a:pt x="890" y="1060"/>
                  </a:lnTo>
                  <a:lnTo>
                    <a:pt x="673" y="968"/>
                  </a:lnTo>
                  <a:lnTo>
                    <a:pt x="582" y="976"/>
                  </a:lnTo>
                  <a:lnTo>
                    <a:pt x="457" y="1060"/>
                  </a:lnTo>
                  <a:lnTo>
                    <a:pt x="334" y="1201"/>
                  </a:lnTo>
                  <a:lnTo>
                    <a:pt x="258" y="1315"/>
                  </a:lnTo>
                  <a:lnTo>
                    <a:pt x="226" y="1488"/>
                  </a:lnTo>
                  <a:lnTo>
                    <a:pt x="70" y="1500"/>
                  </a:lnTo>
                  <a:lnTo>
                    <a:pt x="0" y="1373"/>
                  </a:lnTo>
                </a:path>
              </a:pathLst>
            </a:custGeom>
            <a:solidFill>
              <a:srgbClr val="857D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1" name="Freeform 123"/>
            <p:cNvSpPr>
              <a:spLocks/>
            </p:cNvSpPr>
            <p:nvPr/>
          </p:nvSpPr>
          <p:spPr bwMode="auto">
            <a:xfrm>
              <a:off x="588" y="2139"/>
              <a:ext cx="754" cy="299"/>
            </a:xfrm>
            <a:custGeom>
              <a:avLst/>
              <a:gdLst>
                <a:gd name="T0" fmla="*/ 0 w 754"/>
                <a:gd name="T1" fmla="*/ 61 h 299"/>
                <a:gd name="T2" fmla="*/ 31 w 754"/>
                <a:gd name="T3" fmla="*/ 0 h 299"/>
                <a:gd name="T4" fmla="*/ 166 w 754"/>
                <a:gd name="T5" fmla="*/ 3 h 299"/>
                <a:gd name="T6" fmla="*/ 190 w 754"/>
                <a:gd name="T7" fmla="*/ 72 h 299"/>
                <a:gd name="T8" fmla="*/ 257 w 754"/>
                <a:gd name="T9" fmla="*/ 84 h 299"/>
                <a:gd name="T10" fmla="*/ 553 w 754"/>
                <a:gd name="T11" fmla="*/ 95 h 299"/>
                <a:gd name="T12" fmla="*/ 616 w 754"/>
                <a:gd name="T13" fmla="*/ 61 h 299"/>
                <a:gd name="T14" fmla="*/ 729 w 754"/>
                <a:gd name="T15" fmla="*/ 74 h 299"/>
                <a:gd name="T16" fmla="*/ 743 w 754"/>
                <a:gd name="T17" fmla="*/ 161 h 299"/>
                <a:gd name="T18" fmla="*/ 627 w 754"/>
                <a:gd name="T19" fmla="*/ 156 h 299"/>
                <a:gd name="T20" fmla="*/ 635 w 754"/>
                <a:gd name="T21" fmla="*/ 214 h 299"/>
                <a:gd name="T22" fmla="*/ 753 w 754"/>
                <a:gd name="T23" fmla="*/ 240 h 299"/>
                <a:gd name="T24" fmla="*/ 746 w 754"/>
                <a:gd name="T25" fmla="*/ 266 h 299"/>
                <a:gd name="T26" fmla="*/ 702 w 754"/>
                <a:gd name="T27" fmla="*/ 298 h 299"/>
                <a:gd name="T28" fmla="*/ 584 w 754"/>
                <a:gd name="T29" fmla="*/ 294 h 299"/>
                <a:gd name="T30" fmla="*/ 542 w 754"/>
                <a:gd name="T31" fmla="*/ 220 h 299"/>
                <a:gd name="T32" fmla="*/ 207 w 754"/>
                <a:gd name="T33" fmla="*/ 172 h 299"/>
                <a:gd name="T34" fmla="*/ 153 w 754"/>
                <a:gd name="T35" fmla="*/ 233 h 299"/>
                <a:gd name="T36" fmla="*/ 55 w 754"/>
                <a:gd name="T37" fmla="*/ 238 h 299"/>
                <a:gd name="T38" fmla="*/ 4 w 754"/>
                <a:gd name="T39" fmla="*/ 146 h 299"/>
                <a:gd name="T40" fmla="*/ 108 w 754"/>
                <a:gd name="T41" fmla="*/ 143 h 299"/>
                <a:gd name="T42" fmla="*/ 106 w 754"/>
                <a:gd name="T43" fmla="*/ 74 h 299"/>
                <a:gd name="T44" fmla="*/ 0 w 754"/>
                <a:gd name="T45" fmla="*/ 61 h 299"/>
                <a:gd name="T46" fmla="*/ 0 w 754"/>
                <a:gd name="T47" fmla="*/ 61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54" h="299">
                  <a:moveTo>
                    <a:pt x="0" y="61"/>
                  </a:moveTo>
                  <a:lnTo>
                    <a:pt x="31" y="0"/>
                  </a:lnTo>
                  <a:lnTo>
                    <a:pt x="166" y="3"/>
                  </a:lnTo>
                  <a:lnTo>
                    <a:pt x="190" y="72"/>
                  </a:lnTo>
                  <a:lnTo>
                    <a:pt x="257" y="84"/>
                  </a:lnTo>
                  <a:lnTo>
                    <a:pt x="553" y="95"/>
                  </a:lnTo>
                  <a:lnTo>
                    <a:pt x="616" y="61"/>
                  </a:lnTo>
                  <a:lnTo>
                    <a:pt x="729" y="74"/>
                  </a:lnTo>
                  <a:lnTo>
                    <a:pt x="743" y="161"/>
                  </a:lnTo>
                  <a:lnTo>
                    <a:pt x="627" y="156"/>
                  </a:lnTo>
                  <a:lnTo>
                    <a:pt x="635" y="214"/>
                  </a:lnTo>
                  <a:lnTo>
                    <a:pt x="753" y="240"/>
                  </a:lnTo>
                  <a:lnTo>
                    <a:pt x="746" y="266"/>
                  </a:lnTo>
                  <a:lnTo>
                    <a:pt x="702" y="298"/>
                  </a:lnTo>
                  <a:lnTo>
                    <a:pt x="584" y="294"/>
                  </a:lnTo>
                  <a:lnTo>
                    <a:pt x="542" y="220"/>
                  </a:lnTo>
                  <a:lnTo>
                    <a:pt x="207" y="172"/>
                  </a:lnTo>
                  <a:lnTo>
                    <a:pt x="153" y="233"/>
                  </a:lnTo>
                  <a:lnTo>
                    <a:pt x="55" y="238"/>
                  </a:lnTo>
                  <a:lnTo>
                    <a:pt x="4" y="146"/>
                  </a:lnTo>
                  <a:lnTo>
                    <a:pt x="108" y="143"/>
                  </a:lnTo>
                  <a:lnTo>
                    <a:pt x="106" y="74"/>
                  </a:lnTo>
                  <a:lnTo>
                    <a:pt x="0" y="61"/>
                  </a:lnTo>
                </a:path>
              </a:pathLst>
            </a:custGeom>
            <a:solidFill>
              <a:srgbClr val="CCCC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2" name="Freeform 124"/>
            <p:cNvSpPr>
              <a:spLocks/>
            </p:cNvSpPr>
            <p:nvPr/>
          </p:nvSpPr>
          <p:spPr bwMode="auto">
            <a:xfrm>
              <a:off x="845" y="2008"/>
              <a:ext cx="207" cy="375"/>
            </a:xfrm>
            <a:custGeom>
              <a:avLst/>
              <a:gdLst>
                <a:gd name="T0" fmla="*/ 46 w 207"/>
                <a:gd name="T1" fmla="*/ 5 h 375"/>
                <a:gd name="T2" fmla="*/ 157 w 207"/>
                <a:gd name="T3" fmla="*/ 0 h 375"/>
                <a:gd name="T4" fmla="*/ 149 w 207"/>
                <a:gd name="T5" fmla="*/ 131 h 375"/>
                <a:gd name="T6" fmla="*/ 200 w 207"/>
                <a:gd name="T7" fmla="*/ 177 h 375"/>
                <a:gd name="T8" fmla="*/ 183 w 207"/>
                <a:gd name="T9" fmla="*/ 212 h 375"/>
                <a:gd name="T10" fmla="*/ 174 w 207"/>
                <a:gd name="T11" fmla="*/ 267 h 375"/>
                <a:gd name="T12" fmla="*/ 206 w 207"/>
                <a:gd name="T13" fmla="*/ 364 h 375"/>
                <a:gd name="T14" fmla="*/ 126 w 207"/>
                <a:gd name="T15" fmla="*/ 374 h 375"/>
                <a:gd name="T16" fmla="*/ 118 w 207"/>
                <a:gd name="T17" fmla="*/ 307 h 375"/>
                <a:gd name="T18" fmla="*/ 80 w 207"/>
                <a:gd name="T19" fmla="*/ 340 h 375"/>
                <a:gd name="T20" fmla="*/ 0 w 207"/>
                <a:gd name="T21" fmla="*/ 312 h 375"/>
                <a:gd name="T22" fmla="*/ 0 w 207"/>
                <a:gd name="T23" fmla="*/ 215 h 375"/>
                <a:gd name="T24" fmla="*/ 48 w 207"/>
                <a:gd name="T25" fmla="*/ 149 h 375"/>
                <a:gd name="T26" fmla="*/ 46 w 207"/>
                <a:gd name="T27" fmla="*/ 5 h 375"/>
                <a:gd name="T28" fmla="*/ 46 w 207"/>
                <a:gd name="T29" fmla="*/ 5 h 3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7" h="375">
                  <a:moveTo>
                    <a:pt x="46" y="5"/>
                  </a:moveTo>
                  <a:lnTo>
                    <a:pt x="157" y="0"/>
                  </a:lnTo>
                  <a:lnTo>
                    <a:pt x="149" y="131"/>
                  </a:lnTo>
                  <a:lnTo>
                    <a:pt x="200" y="177"/>
                  </a:lnTo>
                  <a:lnTo>
                    <a:pt x="183" y="212"/>
                  </a:lnTo>
                  <a:lnTo>
                    <a:pt x="174" y="267"/>
                  </a:lnTo>
                  <a:lnTo>
                    <a:pt x="206" y="364"/>
                  </a:lnTo>
                  <a:lnTo>
                    <a:pt x="126" y="374"/>
                  </a:lnTo>
                  <a:lnTo>
                    <a:pt x="118" y="307"/>
                  </a:lnTo>
                  <a:lnTo>
                    <a:pt x="80" y="340"/>
                  </a:lnTo>
                  <a:lnTo>
                    <a:pt x="0" y="312"/>
                  </a:lnTo>
                  <a:lnTo>
                    <a:pt x="0" y="215"/>
                  </a:lnTo>
                  <a:lnTo>
                    <a:pt x="48" y="149"/>
                  </a:lnTo>
                  <a:lnTo>
                    <a:pt x="46" y="5"/>
                  </a:lnTo>
                </a:path>
              </a:pathLst>
            </a:custGeom>
            <a:solidFill>
              <a:srgbClr val="FFC7B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3" name="Freeform 125"/>
            <p:cNvSpPr>
              <a:spLocks/>
            </p:cNvSpPr>
            <p:nvPr/>
          </p:nvSpPr>
          <p:spPr bwMode="auto">
            <a:xfrm>
              <a:off x="1893" y="1994"/>
              <a:ext cx="617" cy="201"/>
            </a:xfrm>
            <a:custGeom>
              <a:avLst/>
              <a:gdLst>
                <a:gd name="T0" fmla="*/ 0 w 617"/>
                <a:gd name="T1" fmla="*/ 58 h 201"/>
                <a:gd name="T2" fmla="*/ 112 w 617"/>
                <a:gd name="T3" fmla="*/ 0 h 201"/>
                <a:gd name="T4" fmla="*/ 286 w 617"/>
                <a:gd name="T5" fmla="*/ 50 h 201"/>
                <a:gd name="T6" fmla="*/ 365 w 617"/>
                <a:gd name="T7" fmla="*/ 24 h 201"/>
                <a:gd name="T8" fmla="*/ 367 w 617"/>
                <a:gd name="T9" fmla="*/ 86 h 201"/>
                <a:gd name="T10" fmla="*/ 454 w 617"/>
                <a:gd name="T11" fmla="*/ 94 h 201"/>
                <a:gd name="T12" fmla="*/ 468 w 617"/>
                <a:gd name="T13" fmla="*/ 38 h 201"/>
                <a:gd name="T14" fmla="*/ 553 w 617"/>
                <a:gd name="T15" fmla="*/ 38 h 201"/>
                <a:gd name="T16" fmla="*/ 495 w 617"/>
                <a:gd name="T17" fmla="*/ 97 h 201"/>
                <a:gd name="T18" fmla="*/ 594 w 617"/>
                <a:gd name="T19" fmla="*/ 120 h 201"/>
                <a:gd name="T20" fmla="*/ 616 w 617"/>
                <a:gd name="T21" fmla="*/ 171 h 201"/>
                <a:gd name="T22" fmla="*/ 562 w 617"/>
                <a:gd name="T23" fmla="*/ 194 h 201"/>
                <a:gd name="T24" fmla="*/ 382 w 617"/>
                <a:gd name="T25" fmla="*/ 200 h 201"/>
                <a:gd name="T26" fmla="*/ 255 w 617"/>
                <a:gd name="T27" fmla="*/ 133 h 201"/>
                <a:gd name="T28" fmla="*/ 50 w 617"/>
                <a:gd name="T29" fmla="*/ 148 h 201"/>
                <a:gd name="T30" fmla="*/ 0 w 617"/>
                <a:gd name="T31" fmla="*/ 58 h 201"/>
                <a:gd name="T32" fmla="*/ 0 w 617"/>
                <a:gd name="T33" fmla="*/ 58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7" h="201">
                  <a:moveTo>
                    <a:pt x="0" y="58"/>
                  </a:moveTo>
                  <a:lnTo>
                    <a:pt x="112" y="0"/>
                  </a:lnTo>
                  <a:lnTo>
                    <a:pt x="286" y="50"/>
                  </a:lnTo>
                  <a:lnTo>
                    <a:pt x="365" y="24"/>
                  </a:lnTo>
                  <a:lnTo>
                    <a:pt x="367" y="86"/>
                  </a:lnTo>
                  <a:lnTo>
                    <a:pt x="454" y="94"/>
                  </a:lnTo>
                  <a:lnTo>
                    <a:pt x="468" y="38"/>
                  </a:lnTo>
                  <a:lnTo>
                    <a:pt x="553" y="38"/>
                  </a:lnTo>
                  <a:lnTo>
                    <a:pt x="495" y="97"/>
                  </a:lnTo>
                  <a:lnTo>
                    <a:pt x="594" y="120"/>
                  </a:lnTo>
                  <a:lnTo>
                    <a:pt x="616" y="171"/>
                  </a:lnTo>
                  <a:lnTo>
                    <a:pt x="562" y="194"/>
                  </a:lnTo>
                  <a:lnTo>
                    <a:pt x="382" y="200"/>
                  </a:lnTo>
                  <a:lnTo>
                    <a:pt x="255" y="133"/>
                  </a:lnTo>
                  <a:lnTo>
                    <a:pt x="50" y="148"/>
                  </a:lnTo>
                  <a:lnTo>
                    <a:pt x="0" y="58"/>
                  </a:lnTo>
                </a:path>
              </a:pathLst>
            </a:custGeom>
            <a:solidFill>
              <a:srgbClr val="FFC7B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4" name="Freeform 126"/>
            <p:cNvSpPr>
              <a:spLocks/>
            </p:cNvSpPr>
            <p:nvPr/>
          </p:nvSpPr>
          <p:spPr bwMode="auto">
            <a:xfrm>
              <a:off x="838" y="2014"/>
              <a:ext cx="192" cy="351"/>
            </a:xfrm>
            <a:custGeom>
              <a:avLst/>
              <a:gdLst>
                <a:gd name="T0" fmla="*/ 53 w 192"/>
                <a:gd name="T1" fmla="*/ 0 h 351"/>
                <a:gd name="T2" fmla="*/ 174 w 192"/>
                <a:gd name="T3" fmla="*/ 4 h 351"/>
                <a:gd name="T4" fmla="*/ 157 w 192"/>
                <a:gd name="T5" fmla="*/ 125 h 351"/>
                <a:gd name="T6" fmla="*/ 122 w 192"/>
                <a:gd name="T7" fmla="*/ 101 h 351"/>
                <a:gd name="T8" fmla="*/ 84 w 192"/>
                <a:gd name="T9" fmla="*/ 120 h 351"/>
                <a:gd name="T10" fmla="*/ 100 w 192"/>
                <a:gd name="T11" fmla="*/ 172 h 351"/>
                <a:gd name="T12" fmla="*/ 76 w 192"/>
                <a:gd name="T13" fmla="*/ 194 h 351"/>
                <a:gd name="T14" fmla="*/ 51 w 192"/>
                <a:gd name="T15" fmla="*/ 213 h 351"/>
                <a:gd name="T16" fmla="*/ 56 w 192"/>
                <a:gd name="T17" fmla="*/ 229 h 351"/>
                <a:gd name="T18" fmla="*/ 75 w 192"/>
                <a:gd name="T19" fmla="*/ 240 h 351"/>
                <a:gd name="T20" fmla="*/ 104 w 192"/>
                <a:gd name="T21" fmla="*/ 238 h 351"/>
                <a:gd name="T22" fmla="*/ 120 w 192"/>
                <a:gd name="T23" fmla="*/ 218 h 351"/>
                <a:gd name="T24" fmla="*/ 133 w 192"/>
                <a:gd name="T25" fmla="*/ 220 h 351"/>
                <a:gd name="T26" fmla="*/ 145 w 192"/>
                <a:gd name="T27" fmla="*/ 302 h 351"/>
                <a:gd name="T28" fmla="*/ 162 w 192"/>
                <a:gd name="T29" fmla="*/ 279 h 351"/>
                <a:gd name="T30" fmla="*/ 181 w 192"/>
                <a:gd name="T31" fmla="*/ 261 h 351"/>
                <a:gd name="T32" fmla="*/ 191 w 192"/>
                <a:gd name="T33" fmla="*/ 343 h 351"/>
                <a:gd name="T34" fmla="*/ 147 w 192"/>
                <a:gd name="T35" fmla="*/ 350 h 351"/>
                <a:gd name="T36" fmla="*/ 119 w 192"/>
                <a:gd name="T37" fmla="*/ 319 h 351"/>
                <a:gd name="T38" fmla="*/ 80 w 192"/>
                <a:gd name="T39" fmla="*/ 346 h 351"/>
                <a:gd name="T40" fmla="*/ 26 w 192"/>
                <a:gd name="T41" fmla="*/ 314 h 351"/>
                <a:gd name="T42" fmla="*/ 0 w 192"/>
                <a:gd name="T43" fmla="*/ 196 h 351"/>
                <a:gd name="T44" fmla="*/ 56 w 192"/>
                <a:gd name="T45" fmla="*/ 143 h 351"/>
                <a:gd name="T46" fmla="*/ 53 w 192"/>
                <a:gd name="T47" fmla="*/ 0 h 351"/>
                <a:gd name="T48" fmla="*/ 53 w 192"/>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2" h="351">
                  <a:moveTo>
                    <a:pt x="53" y="0"/>
                  </a:moveTo>
                  <a:lnTo>
                    <a:pt x="174" y="4"/>
                  </a:lnTo>
                  <a:lnTo>
                    <a:pt x="157" y="125"/>
                  </a:lnTo>
                  <a:lnTo>
                    <a:pt x="122" y="101"/>
                  </a:lnTo>
                  <a:lnTo>
                    <a:pt x="84" y="120"/>
                  </a:lnTo>
                  <a:lnTo>
                    <a:pt x="100" y="172"/>
                  </a:lnTo>
                  <a:lnTo>
                    <a:pt x="76" y="194"/>
                  </a:lnTo>
                  <a:lnTo>
                    <a:pt x="51" y="213"/>
                  </a:lnTo>
                  <a:lnTo>
                    <a:pt x="56" y="229"/>
                  </a:lnTo>
                  <a:lnTo>
                    <a:pt x="75" y="240"/>
                  </a:lnTo>
                  <a:lnTo>
                    <a:pt x="104" y="238"/>
                  </a:lnTo>
                  <a:lnTo>
                    <a:pt x="120" y="218"/>
                  </a:lnTo>
                  <a:lnTo>
                    <a:pt x="133" y="220"/>
                  </a:lnTo>
                  <a:lnTo>
                    <a:pt x="145" y="302"/>
                  </a:lnTo>
                  <a:lnTo>
                    <a:pt x="162" y="279"/>
                  </a:lnTo>
                  <a:lnTo>
                    <a:pt x="181" y="261"/>
                  </a:lnTo>
                  <a:lnTo>
                    <a:pt x="191" y="343"/>
                  </a:lnTo>
                  <a:lnTo>
                    <a:pt x="147" y="350"/>
                  </a:lnTo>
                  <a:lnTo>
                    <a:pt x="119" y="319"/>
                  </a:lnTo>
                  <a:lnTo>
                    <a:pt x="80" y="346"/>
                  </a:lnTo>
                  <a:lnTo>
                    <a:pt x="26" y="314"/>
                  </a:lnTo>
                  <a:lnTo>
                    <a:pt x="0" y="196"/>
                  </a:lnTo>
                  <a:lnTo>
                    <a:pt x="56" y="143"/>
                  </a:lnTo>
                  <a:lnTo>
                    <a:pt x="53" y="0"/>
                  </a:lnTo>
                </a:path>
              </a:pathLst>
            </a:custGeom>
            <a:solidFill>
              <a:srgbClr val="E8967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5" name="Freeform 127"/>
            <p:cNvSpPr>
              <a:spLocks/>
            </p:cNvSpPr>
            <p:nvPr/>
          </p:nvSpPr>
          <p:spPr bwMode="auto">
            <a:xfrm>
              <a:off x="1874" y="1996"/>
              <a:ext cx="574" cy="201"/>
            </a:xfrm>
            <a:custGeom>
              <a:avLst/>
              <a:gdLst>
                <a:gd name="T0" fmla="*/ 158 w 574"/>
                <a:gd name="T1" fmla="*/ 0 h 201"/>
                <a:gd name="T2" fmla="*/ 120 w 574"/>
                <a:gd name="T3" fmla="*/ 28 h 201"/>
                <a:gd name="T4" fmla="*/ 125 w 574"/>
                <a:gd name="T5" fmla="*/ 69 h 201"/>
                <a:gd name="T6" fmla="*/ 150 w 574"/>
                <a:gd name="T7" fmla="*/ 90 h 201"/>
                <a:gd name="T8" fmla="*/ 197 w 574"/>
                <a:gd name="T9" fmla="*/ 102 h 201"/>
                <a:gd name="T10" fmla="*/ 304 w 574"/>
                <a:gd name="T11" fmla="*/ 95 h 201"/>
                <a:gd name="T12" fmla="*/ 322 w 574"/>
                <a:gd name="T13" fmla="*/ 125 h 201"/>
                <a:gd name="T14" fmla="*/ 353 w 574"/>
                <a:gd name="T15" fmla="*/ 120 h 201"/>
                <a:gd name="T16" fmla="*/ 381 w 574"/>
                <a:gd name="T17" fmla="*/ 98 h 201"/>
                <a:gd name="T18" fmla="*/ 452 w 574"/>
                <a:gd name="T19" fmla="*/ 69 h 201"/>
                <a:gd name="T20" fmla="*/ 553 w 574"/>
                <a:gd name="T21" fmla="*/ 110 h 201"/>
                <a:gd name="T22" fmla="*/ 556 w 574"/>
                <a:gd name="T23" fmla="*/ 140 h 201"/>
                <a:gd name="T24" fmla="*/ 488 w 574"/>
                <a:gd name="T25" fmla="*/ 137 h 201"/>
                <a:gd name="T26" fmla="*/ 506 w 574"/>
                <a:gd name="T27" fmla="*/ 160 h 201"/>
                <a:gd name="T28" fmla="*/ 559 w 574"/>
                <a:gd name="T29" fmla="*/ 174 h 201"/>
                <a:gd name="T30" fmla="*/ 573 w 574"/>
                <a:gd name="T31" fmla="*/ 200 h 201"/>
                <a:gd name="T32" fmla="*/ 368 w 574"/>
                <a:gd name="T33" fmla="*/ 187 h 201"/>
                <a:gd name="T34" fmla="*/ 274 w 574"/>
                <a:gd name="T35" fmla="*/ 131 h 201"/>
                <a:gd name="T36" fmla="*/ 81 w 574"/>
                <a:gd name="T37" fmla="*/ 154 h 201"/>
                <a:gd name="T38" fmla="*/ 0 w 574"/>
                <a:gd name="T39" fmla="*/ 66 h 201"/>
                <a:gd name="T40" fmla="*/ 51 w 574"/>
                <a:gd name="T41" fmla="*/ 29 h 201"/>
                <a:gd name="T42" fmla="*/ 115 w 574"/>
                <a:gd name="T43" fmla="*/ 0 h 201"/>
                <a:gd name="T44" fmla="*/ 158 w 574"/>
                <a:gd name="T45" fmla="*/ 0 h 201"/>
                <a:gd name="T46" fmla="*/ 158 w 574"/>
                <a:gd name="T47" fmla="*/ 0 h 2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4" h="201">
                  <a:moveTo>
                    <a:pt x="158" y="0"/>
                  </a:moveTo>
                  <a:lnTo>
                    <a:pt x="120" y="28"/>
                  </a:lnTo>
                  <a:lnTo>
                    <a:pt x="125" y="69"/>
                  </a:lnTo>
                  <a:lnTo>
                    <a:pt x="150" y="90"/>
                  </a:lnTo>
                  <a:lnTo>
                    <a:pt x="197" y="102"/>
                  </a:lnTo>
                  <a:lnTo>
                    <a:pt x="304" y="95"/>
                  </a:lnTo>
                  <a:lnTo>
                    <a:pt x="322" y="125"/>
                  </a:lnTo>
                  <a:lnTo>
                    <a:pt x="353" y="120"/>
                  </a:lnTo>
                  <a:lnTo>
                    <a:pt x="381" y="98"/>
                  </a:lnTo>
                  <a:lnTo>
                    <a:pt x="452" y="69"/>
                  </a:lnTo>
                  <a:lnTo>
                    <a:pt x="553" y="110"/>
                  </a:lnTo>
                  <a:lnTo>
                    <a:pt x="556" y="140"/>
                  </a:lnTo>
                  <a:lnTo>
                    <a:pt x="488" y="137"/>
                  </a:lnTo>
                  <a:lnTo>
                    <a:pt x="506" y="160"/>
                  </a:lnTo>
                  <a:lnTo>
                    <a:pt x="559" y="174"/>
                  </a:lnTo>
                  <a:lnTo>
                    <a:pt x="573" y="200"/>
                  </a:lnTo>
                  <a:lnTo>
                    <a:pt x="368" y="187"/>
                  </a:lnTo>
                  <a:lnTo>
                    <a:pt x="274" y="131"/>
                  </a:lnTo>
                  <a:lnTo>
                    <a:pt x="81" y="154"/>
                  </a:lnTo>
                  <a:lnTo>
                    <a:pt x="0" y="66"/>
                  </a:lnTo>
                  <a:lnTo>
                    <a:pt x="51" y="29"/>
                  </a:lnTo>
                  <a:lnTo>
                    <a:pt x="115" y="0"/>
                  </a:lnTo>
                  <a:lnTo>
                    <a:pt x="158" y="0"/>
                  </a:lnTo>
                </a:path>
              </a:pathLst>
            </a:custGeom>
            <a:solidFill>
              <a:srgbClr val="E8967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6" name="Freeform 128"/>
            <p:cNvSpPr>
              <a:spLocks/>
            </p:cNvSpPr>
            <p:nvPr/>
          </p:nvSpPr>
          <p:spPr bwMode="auto">
            <a:xfrm>
              <a:off x="1435" y="1097"/>
              <a:ext cx="353" cy="447"/>
            </a:xfrm>
            <a:custGeom>
              <a:avLst/>
              <a:gdLst>
                <a:gd name="T0" fmla="*/ 70 w 353"/>
                <a:gd name="T1" fmla="*/ 95 h 447"/>
                <a:gd name="T2" fmla="*/ 244 w 353"/>
                <a:gd name="T3" fmla="*/ 51 h 447"/>
                <a:gd name="T4" fmla="*/ 277 w 353"/>
                <a:gd name="T5" fmla="*/ 0 h 447"/>
                <a:gd name="T6" fmla="*/ 318 w 353"/>
                <a:gd name="T7" fmla="*/ 56 h 447"/>
                <a:gd name="T8" fmla="*/ 347 w 353"/>
                <a:gd name="T9" fmla="*/ 136 h 447"/>
                <a:gd name="T10" fmla="*/ 352 w 353"/>
                <a:gd name="T11" fmla="*/ 247 h 447"/>
                <a:gd name="T12" fmla="*/ 315 w 353"/>
                <a:gd name="T13" fmla="*/ 318 h 447"/>
                <a:gd name="T14" fmla="*/ 253 w 353"/>
                <a:gd name="T15" fmla="*/ 357 h 447"/>
                <a:gd name="T16" fmla="*/ 181 w 353"/>
                <a:gd name="T17" fmla="*/ 435 h 447"/>
                <a:gd name="T18" fmla="*/ 154 w 353"/>
                <a:gd name="T19" fmla="*/ 446 h 447"/>
                <a:gd name="T20" fmla="*/ 84 w 353"/>
                <a:gd name="T21" fmla="*/ 413 h 447"/>
                <a:gd name="T22" fmla="*/ 58 w 353"/>
                <a:gd name="T23" fmla="*/ 307 h 447"/>
                <a:gd name="T24" fmla="*/ 0 w 353"/>
                <a:gd name="T25" fmla="*/ 196 h 447"/>
                <a:gd name="T26" fmla="*/ 70 w 353"/>
                <a:gd name="T27" fmla="*/ 95 h 447"/>
                <a:gd name="T28" fmla="*/ 70 w 353"/>
                <a:gd name="T29" fmla="*/ 95 h 4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3" h="447">
                  <a:moveTo>
                    <a:pt x="70" y="95"/>
                  </a:moveTo>
                  <a:lnTo>
                    <a:pt x="244" y="51"/>
                  </a:lnTo>
                  <a:lnTo>
                    <a:pt x="277" y="0"/>
                  </a:lnTo>
                  <a:lnTo>
                    <a:pt x="318" y="56"/>
                  </a:lnTo>
                  <a:lnTo>
                    <a:pt x="347" y="136"/>
                  </a:lnTo>
                  <a:lnTo>
                    <a:pt x="352" y="247"/>
                  </a:lnTo>
                  <a:lnTo>
                    <a:pt x="315" y="318"/>
                  </a:lnTo>
                  <a:lnTo>
                    <a:pt x="253" y="357"/>
                  </a:lnTo>
                  <a:lnTo>
                    <a:pt x="181" y="435"/>
                  </a:lnTo>
                  <a:lnTo>
                    <a:pt x="154" y="446"/>
                  </a:lnTo>
                  <a:lnTo>
                    <a:pt x="84" y="413"/>
                  </a:lnTo>
                  <a:lnTo>
                    <a:pt x="58" y="307"/>
                  </a:lnTo>
                  <a:lnTo>
                    <a:pt x="0" y="196"/>
                  </a:lnTo>
                  <a:lnTo>
                    <a:pt x="70" y="95"/>
                  </a:lnTo>
                </a:path>
              </a:pathLst>
            </a:custGeom>
            <a:solidFill>
              <a:srgbClr val="FFC7B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7" name="Freeform 129"/>
            <p:cNvSpPr>
              <a:spLocks/>
            </p:cNvSpPr>
            <p:nvPr/>
          </p:nvSpPr>
          <p:spPr bwMode="auto">
            <a:xfrm>
              <a:off x="1447" y="1103"/>
              <a:ext cx="317" cy="444"/>
            </a:xfrm>
            <a:custGeom>
              <a:avLst/>
              <a:gdLst>
                <a:gd name="T0" fmla="*/ 316 w 317"/>
                <a:gd name="T1" fmla="*/ 69 h 444"/>
                <a:gd name="T2" fmla="*/ 275 w 317"/>
                <a:gd name="T3" fmla="*/ 56 h 444"/>
                <a:gd name="T4" fmla="*/ 190 w 317"/>
                <a:gd name="T5" fmla="*/ 73 h 444"/>
                <a:gd name="T6" fmla="*/ 148 w 317"/>
                <a:gd name="T7" fmla="*/ 107 h 444"/>
                <a:gd name="T8" fmla="*/ 193 w 317"/>
                <a:gd name="T9" fmla="*/ 101 h 444"/>
                <a:gd name="T10" fmla="*/ 232 w 317"/>
                <a:gd name="T11" fmla="*/ 99 h 444"/>
                <a:gd name="T12" fmla="*/ 225 w 317"/>
                <a:gd name="T13" fmla="*/ 157 h 444"/>
                <a:gd name="T14" fmla="*/ 237 w 317"/>
                <a:gd name="T15" fmla="*/ 191 h 444"/>
                <a:gd name="T16" fmla="*/ 211 w 317"/>
                <a:gd name="T17" fmla="*/ 194 h 444"/>
                <a:gd name="T18" fmla="*/ 196 w 317"/>
                <a:gd name="T19" fmla="*/ 221 h 444"/>
                <a:gd name="T20" fmla="*/ 266 w 317"/>
                <a:gd name="T21" fmla="*/ 217 h 444"/>
                <a:gd name="T22" fmla="*/ 260 w 317"/>
                <a:gd name="T23" fmla="*/ 238 h 444"/>
                <a:gd name="T24" fmla="*/ 237 w 317"/>
                <a:gd name="T25" fmla="*/ 264 h 444"/>
                <a:gd name="T26" fmla="*/ 223 w 317"/>
                <a:gd name="T27" fmla="*/ 266 h 444"/>
                <a:gd name="T28" fmla="*/ 218 w 317"/>
                <a:gd name="T29" fmla="*/ 253 h 444"/>
                <a:gd name="T30" fmla="*/ 188 w 317"/>
                <a:gd name="T31" fmla="*/ 249 h 444"/>
                <a:gd name="T32" fmla="*/ 157 w 317"/>
                <a:gd name="T33" fmla="*/ 194 h 444"/>
                <a:gd name="T34" fmla="*/ 147 w 317"/>
                <a:gd name="T35" fmla="*/ 165 h 444"/>
                <a:gd name="T36" fmla="*/ 120 w 317"/>
                <a:gd name="T37" fmla="*/ 153 h 444"/>
                <a:gd name="T38" fmla="*/ 128 w 317"/>
                <a:gd name="T39" fmla="*/ 200 h 444"/>
                <a:gd name="T40" fmla="*/ 100 w 317"/>
                <a:gd name="T41" fmla="*/ 267 h 444"/>
                <a:gd name="T42" fmla="*/ 131 w 317"/>
                <a:gd name="T43" fmla="*/ 287 h 444"/>
                <a:gd name="T44" fmla="*/ 139 w 317"/>
                <a:gd name="T45" fmla="*/ 308 h 444"/>
                <a:gd name="T46" fmla="*/ 192 w 317"/>
                <a:gd name="T47" fmla="*/ 324 h 444"/>
                <a:gd name="T48" fmla="*/ 189 w 317"/>
                <a:gd name="T49" fmla="*/ 340 h 444"/>
                <a:gd name="T50" fmla="*/ 139 w 317"/>
                <a:gd name="T51" fmla="*/ 358 h 444"/>
                <a:gd name="T52" fmla="*/ 132 w 317"/>
                <a:gd name="T53" fmla="*/ 377 h 444"/>
                <a:gd name="T54" fmla="*/ 151 w 317"/>
                <a:gd name="T55" fmla="*/ 407 h 444"/>
                <a:gd name="T56" fmla="*/ 163 w 317"/>
                <a:gd name="T57" fmla="*/ 424 h 444"/>
                <a:gd name="T58" fmla="*/ 112 w 317"/>
                <a:gd name="T59" fmla="*/ 443 h 444"/>
                <a:gd name="T60" fmla="*/ 63 w 317"/>
                <a:gd name="T61" fmla="*/ 384 h 444"/>
                <a:gd name="T62" fmla="*/ 48 w 317"/>
                <a:gd name="T63" fmla="*/ 319 h 444"/>
                <a:gd name="T64" fmla="*/ 3 w 317"/>
                <a:gd name="T65" fmla="*/ 243 h 444"/>
                <a:gd name="T66" fmla="*/ 0 w 317"/>
                <a:gd name="T67" fmla="*/ 163 h 444"/>
                <a:gd name="T68" fmla="*/ 18 w 317"/>
                <a:gd name="T69" fmla="*/ 126 h 444"/>
                <a:gd name="T70" fmla="*/ 38 w 317"/>
                <a:gd name="T71" fmla="*/ 92 h 444"/>
                <a:gd name="T72" fmla="*/ 196 w 317"/>
                <a:gd name="T73" fmla="*/ 54 h 444"/>
                <a:gd name="T74" fmla="*/ 242 w 317"/>
                <a:gd name="T75" fmla="*/ 40 h 444"/>
                <a:gd name="T76" fmla="*/ 263 w 317"/>
                <a:gd name="T77" fmla="*/ 0 h 444"/>
                <a:gd name="T78" fmla="*/ 308 w 317"/>
                <a:gd name="T79" fmla="*/ 31 h 444"/>
                <a:gd name="T80" fmla="*/ 316 w 317"/>
                <a:gd name="T81" fmla="*/ 69 h 444"/>
                <a:gd name="T82" fmla="*/ 316 w 317"/>
                <a:gd name="T83" fmla="*/ 69 h 4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17" h="444">
                  <a:moveTo>
                    <a:pt x="316" y="69"/>
                  </a:moveTo>
                  <a:lnTo>
                    <a:pt x="275" y="56"/>
                  </a:lnTo>
                  <a:lnTo>
                    <a:pt x="190" y="73"/>
                  </a:lnTo>
                  <a:lnTo>
                    <a:pt x="148" y="107"/>
                  </a:lnTo>
                  <a:lnTo>
                    <a:pt x="193" y="101"/>
                  </a:lnTo>
                  <a:lnTo>
                    <a:pt x="232" y="99"/>
                  </a:lnTo>
                  <a:lnTo>
                    <a:pt x="225" y="157"/>
                  </a:lnTo>
                  <a:lnTo>
                    <a:pt x="237" y="191"/>
                  </a:lnTo>
                  <a:lnTo>
                    <a:pt x="211" y="194"/>
                  </a:lnTo>
                  <a:lnTo>
                    <a:pt x="196" y="221"/>
                  </a:lnTo>
                  <a:lnTo>
                    <a:pt x="266" y="217"/>
                  </a:lnTo>
                  <a:lnTo>
                    <a:pt x="260" y="238"/>
                  </a:lnTo>
                  <a:lnTo>
                    <a:pt x="237" y="264"/>
                  </a:lnTo>
                  <a:lnTo>
                    <a:pt x="223" y="266"/>
                  </a:lnTo>
                  <a:lnTo>
                    <a:pt x="218" y="253"/>
                  </a:lnTo>
                  <a:lnTo>
                    <a:pt x="188" y="249"/>
                  </a:lnTo>
                  <a:lnTo>
                    <a:pt x="157" y="194"/>
                  </a:lnTo>
                  <a:lnTo>
                    <a:pt x="147" y="165"/>
                  </a:lnTo>
                  <a:lnTo>
                    <a:pt x="120" y="153"/>
                  </a:lnTo>
                  <a:lnTo>
                    <a:pt x="128" y="200"/>
                  </a:lnTo>
                  <a:lnTo>
                    <a:pt x="100" y="267"/>
                  </a:lnTo>
                  <a:lnTo>
                    <a:pt x="131" y="287"/>
                  </a:lnTo>
                  <a:lnTo>
                    <a:pt x="139" y="308"/>
                  </a:lnTo>
                  <a:lnTo>
                    <a:pt x="192" y="324"/>
                  </a:lnTo>
                  <a:lnTo>
                    <a:pt x="189" y="340"/>
                  </a:lnTo>
                  <a:lnTo>
                    <a:pt x="139" y="358"/>
                  </a:lnTo>
                  <a:lnTo>
                    <a:pt x="132" y="377"/>
                  </a:lnTo>
                  <a:lnTo>
                    <a:pt x="151" y="407"/>
                  </a:lnTo>
                  <a:lnTo>
                    <a:pt x="163" y="424"/>
                  </a:lnTo>
                  <a:lnTo>
                    <a:pt x="112" y="443"/>
                  </a:lnTo>
                  <a:lnTo>
                    <a:pt x="63" y="384"/>
                  </a:lnTo>
                  <a:lnTo>
                    <a:pt x="48" y="319"/>
                  </a:lnTo>
                  <a:lnTo>
                    <a:pt x="3" y="243"/>
                  </a:lnTo>
                  <a:lnTo>
                    <a:pt x="0" y="163"/>
                  </a:lnTo>
                  <a:lnTo>
                    <a:pt x="18" y="126"/>
                  </a:lnTo>
                  <a:lnTo>
                    <a:pt x="38" y="92"/>
                  </a:lnTo>
                  <a:lnTo>
                    <a:pt x="196" y="54"/>
                  </a:lnTo>
                  <a:lnTo>
                    <a:pt x="242" y="40"/>
                  </a:lnTo>
                  <a:lnTo>
                    <a:pt x="263" y="0"/>
                  </a:lnTo>
                  <a:lnTo>
                    <a:pt x="308" y="31"/>
                  </a:lnTo>
                  <a:lnTo>
                    <a:pt x="316" y="69"/>
                  </a:lnTo>
                </a:path>
              </a:pathLst>
            </a:custGeom>
            <a:solidFill>
              <a:srgbClr val="E8967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8" name="Freeform 130"/>
            <p:cNvSpPr>
              <a:spLocks/>
            </p:cNvSpPr>
            <p:nvPr/>
          </p:nvSpPr>
          <p:spPr bwMode="auto">
            <a:xfrm>
              <a:off x="1146" y="1459"/>
              <a:ext cx="303" cy="768"/>
            </a:xfrm>
            <a:custGeom>
              <a:avLst/>
              <a:gdLst>
                <a:gd name="T0" fmla="*/ 211 w 303"/>
                <a:gd name="T1" fmla="*/ 2 h 768"/>
                <a:gd name="T2" fmla="*/ 222 w 303"/>
                <a:gd name="T3" fmla="*/ 54 h 768"/>
                <a:gd name="T4" fmla="*/ 212 w 303"/>
                <a:gd name="T5" fmla="*/ 327 h 768"/>
                <a:gd name="T6" fmla="*/ 157 w 303"/>
                <a:gd name="T7" fmla="*/ 584 h 768"/>
                <a:gd name="T8" fmla="*/ 4 w 303"/>
                <a:gd name="T9" fmla="*/ 681 h 768"/>
                <a:gd name="T10" fmla="*/ 0 w 303"/>
                <a:gd name="T11" fmla="*/ 767 h 768"/>
                <a:gd name="T12" fmla="*/ 62 w 303"/>
                <a:gd name="T13" fmla="*/ 730 h 768"/>
                <a:gd name="T14" fmla="*/ 186 w 303"/>
                <a:gd name="T15" fmla="*/ 760 h 768"/>
                <a:gd name="T16" fmla="*/ 184 w 303"/>
                <a:gd name="T17" fmla="*/ 716 h 768"/>
                <a:gd name="T18" fmla="*/ 294 w 303"/>
                <a:gd name="T19" fmla="*/ 710 h 768"/>
                <a:gd name="T20" fmla="*/ 282 w 303"/>
                <a:gd name="T21" fmla="*/ 693 h 768"/>
                <a:gd name="T22" fmla="*/ 244 w 303"/>
                <a:gd name="T23" fmla="*/ 670 h 768"/>
                <a:gd name="T24" fmla="*/ 226 w 303"/>
                <a:gd name="T25" fmla="*/ 611 h 768"/>
                <a:gd name="T26" fmla="*/ 240 w 303"/>
                <a:gd name="T27" fmla="*/ 439 h 768"/>
                <a:gd name="T28" fmla="*/ 254 w 303"/>
                <a:gd name="T29" fmla="*/ 273 h 768"/>
                <a:gd name="T30" fmla="*/ 258 w 303"/>
                <a:gd name="T31" fmla="*/ 203 h 768"/>
                <a:gd name="T32" fmla="*/ 302 w 303"/>
                <a:gd name="T33" fmla="*/ 183 h 768"/>
                <a:gd name="T34" fmla="*/ 287 w 303"/>
                <a:gd name="T35" fmla="*/ 95 h 768"/>
                <a:gd name="T36" fmla="*/ 280 w 303"/>
                <a:gd name="T37" fmla="*/ 53 h 768"/>
                <a:gd name="T38" fmla="*/ 256 w 303"/>
                <a:gd name="T39" fmla="*/ 0 h 768"/>
                <a:gd name="T40" fmla="*/ 211 w 303"/>
                <a:gd name="T41" fmla="*/ 2 h 768"/>
                <a:gd name="T42" fmla="*/ 211 w 303"/>
                <a:gd name="T43" fmla="*/ 2 h 7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3" h="768">
                  <a:moveTo>
                    <a:pt x="211" y="2"/>
                  </a:moveTo>
                  <a:lnTo>
                    <a:pt x="222" y="54"/>
                  </a:lnTo>
                  <a:lnTo>
                    <a:pt x="212" y="327"/>
                  </a:lnTo>
                  <a:lnTo>
                    <a:pt x="157" y="584"/>
                  </a:lnTo>
                  <a:lnTo>
                    <a:pt x="4" y="681"/>
                  </a:lnTo>
                  <a:lnTo>
                    <a:pt x="0" y="767"/>
                  </a:lnTo>
                  <a:lnTo>
                    <a:pt x="62" y="730"/>
                  </a:lnTo>
                  <a:lnTo>
                    <a:pt x="186" y="760"/>
                  </a:lnTo>
                  <a:lnTo>
                    <a:pt x="184" y="716"/>
                  </a:lnTo>
                  <a:lnTo>
                    <a:pt x="294" y="710"/>
                  </a:lnTo>
                  <a:lnTo>
                    <a:pt x="282" y="693"/>
                  </a:lnTo>
                  <a:lnTo>
                    <a:pt x="244" y="670"/>
                  </a:lnTo>
                  <a:lnTo>
                    <a:pt x="226" y="611"/>
                  </a:lnTo>
                  <a:lnTo>
                    <a:pt x="240" y="439"/>
                  </a:lnTo>
                  <a:lnTo>
                    <a:pt x="254" y="273"/>
                  </a:lnTo>
                  <a:lnTo>
                    <a:pt x="258" y="203"/>
                  </a:lnTo>
                  <a:lnTo>
                    <a:pt x="302" y="183"/>
                  </a:lnTo>
                  <a:lnTo>
                    <a:pt x="287" y="95"/>
                  </a:lnTo>
                  <a:lnTo>
                    <a:pt x="280" y="53"/>
                  </a:lnTo>
                  <a:lnTo>
                    <a:pt x="256" y="0"/>
                  </a:lnTo>
                  <a:lnTo>
                    <a:pt x="211" y="2"/>
                  </a:lnTo>
                </a:path>
              </a:pathLst>
            </a:custGeom>
            <a:solidFill>
              <a:srgbClr val="665C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9" name="Freeform 131"/>
            <p:cNvSpPr>
              <a:spLocks/>
            </p:cNvSpPr>
            <p:nvPr/>
          </p:nvSpPr>
          <p:spPr bwMode="auto">
            <a:xfrm>
              <a:off x="588" y="2146"/>
              <a:ext cx="119" cy="64"/>
            </a:xfrm>
            <a:custGeom>
              <a:avLst/>
              <a:gdLst>
                <a:gd name="T0" fmla="*/ 39 w 119"/>
                <a:gd name="T1" fmla="*/ 0 h 64"/>
                <a:gd name="T2" fmla="*/ 40 w 119"/>
                <a:gd name="T3" fmla="*/ 32 h 64"/>
                <a:gd name="T4" fmla="*/ 118 w 119"/>
                <a:gd name="T5" fmla="*/ 63 h 64"/>
                <a:gd name="T6" fmla="*/ 0 w 119"/>
                <a:gd name="T7" fmla="*/ 55 h 64"/>
                <a:gd name="T8" fmla="*/ 39 w 119"/>
                <a:gd name="T9" fmla="*/ 0 h 64"/>
                <a:gd name="T10" fmla="*/ 39 w 119"/>
                <a:gd name="T11" fmla="*/ 0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 h="64">
                  <a:moveTo>
                    <a:pt x="39" y="0"/>
                  </a:moveTo>
                  <a:lnTo>
                    <a:pt x="40" y="32"/>
                  </a:lnTo>
                  <a:lnTo>
                    <a:pt x="118" y="63"/>
                  </a:lnTo>
                  <a:lnTo>
                    <a:pt x="0" y="55"/>
                  </a:lnTo>
                  <a:lnTo>
                    <a:pt x="39" y="0"/>
                  </a:lnTo>
                </a:path>
              </a:pathLst>
            </a:custGeom>
            <a:solidFill>
              <a:srgbClr val="7A7AA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0" name="Freeform 132"/>
            <p:cNvSpPr>
              <a:spLocks/>
            </p:cNvSpPr>
            <p:nvPr/>
          </p:nvSpPr>
          <p:spPr bwMode="auto">
            <a:xfrm>
              <a:off x="595" y="2142"/>
              <a:ext cx="258" cy="237"/>
            </a:xfrm>
            <a:custGeom>
              <a:avLst/>
              <a:gdLst>
                <a:gd name="T0" fmla="*/ 78 w 258"/>
                <a:gd name="T1" fmla="*/ 3 h 237"/>
                <a:gd name="T2" fmla="*/ 134 w 258"/>
                <a:gd name="T3" fmla="*/ 24 h 237"/>
                <a:gd name="T4" fmla="*/ 153 w 258"/>
                <a:gd name="T5" fmla="*/ 92 h 237"/>
                <a:gd name="T6" fmla="*/ 194 w 258"/>
                <a:gd name="T7" fmla="*/ 105 h 237"/>
                <a:gd name="T8" fmla="*/ 136 w 258"/>
                <a:gd name="T9" fmla="*/ 198 h 237"/>
                <a:gd name="T10" fmla="*/ 62 w 258"/>
                <a:gd name="T11" fmla="*/ 206 h 237"/>
                <a:gd name="T12" fmla="*/ 0 w 258"/>
                <a:gd name="T13" fmla="*/ 154 h 237"/>
                <a:gd name="T14" fmla="*/ 47 w 258"/>
                <a:gd name="T15" fmla="*/ 236 h 237"/>
                <a:gd name="T16" fmla="*/ 146 w 258"/>
                <a:gd name="T17" fmla="*/ 230 h 237"/>
                <a:gd name="T18" fmla="*/ 192 w 258"/>
                <a:gd name="T19" fmla="*/ 175 h 237"/>
                <a:gd name="T20" fmla="*/ 257 w 258"/>
                <a:gd name="T21" fmla="*/ 175 h 237"/>
                <a:gd name="T22" fmla="*/ 249 w 258"/>
                <a:gd name="T23" fmla="*/ 81 h 237"/>
                <a:gd name="T24" fmla="*/ 190 w 258"/>
                <a:gd name="T25" fmla="*/ 64 h 237"/>
                <a:gd name="T26" fmla="*/ 158 w 258"/>
                <a:gd name="T27" fmla="*/ 0 h 237"/>
                <a:gd name="T28" fmla="*/ 78 w 258"/>
                <a:gd name="T29" fmla="*/ 3 h 237"/>
                <a:gd name="T30" fmla="*/ 78 w 258"/>
                <a:gd name="T31" fmla="*/ 3 h 2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237">
                  <a:moveTo>
                    <a:pt x="78" y="3"/>
                  </a:moveTo>
                  <a:lnTo>
                    <a:pt x="134" y="24"/>
                  </a:lnTo>
                  <a:lnTo>
                    <a:pt x="153" y="92"/>
                  </a:lnTo>
                  <a:lnTo>
                    <a:pt x="194" y="105"/>
                  </a:lnTo>
                  <a:lnTo>
                    <a:pt x="136" y="198"/>
                  </a:lnTo>
                  <a:lnTo>
                    <a:pt x="62" y="206"/>
                  </a:lnTo>
                  <a:lnTo>
                    <a:pt x="0" y="154"/>
                  </a:lnTo>
                  <a:lnTo>
                    <a:pt x="47" y="236"/>
                  </a:lnTo>
                  <a:lnTo>
                    <a:pt x="146" y="230"/>
                  </a:lnTo>
                  <a:lnTo>
                    <a:pt x="192" y="175"/>
                  </a:lnTo>
                  <a:lnTo>
                    <a:pt x="257" y="175"/>
                  </a:lnTo>
                  <a:lnTo>
                    <a:pt x="249" y="81"/>
                  </a:lnTo>
                  <a:lnTo>
                    <a:pt x="190" y="64"/>
                  </a:lnTo>
                  <a:lnTo>
                    <a:pt x="158" y="0"/>
                  </a:lnTo>
                  <a:lnTo>
                    <a:pt x="78" y="3"/>
                  </a:lnTo>
                </a:path>
              </a:pathLst>
            </a:custGeom>
            <a:solidFill>
              <a:srgbClr val="7A7AA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1" name="Freeform 133"/>
            <p:cNvSpPr>
              <a:spLocks/>
            </p:cNvSpPr>
            <p:nvPr/>
          </p:nvSpPr>
          <p:spPr bwMode="auto">
            <a:xfrm>
              <a:off x="1013" y="2195"/>
              <a:ext cx="306" cy="243"/>
            </a:xfrm>
            <a:custGeom>
              <a:avLst/>
              <a:gdLst>
                <a:gd name="T0" fmla="*/ 305 w 306"/>
                <a:gd name="T1" fmla="*/ 35 h 243"/>
                <a:gd name="T2" fmla="*/ 198 w 306"/>
                <a:gd name="T3" fmla="*/ 16 h 243"/>
                <a:gd name="T4" fmla="*/ 137 w 306"/>
                <a:gd name="T5" fmla="*/ 74 h 243"/>
                <a:gd name="T6" fmla="*/ 78 w 306"/>
                <a:gd name="T7" fmla="*/ 67 h 243"/>
                <a:gd name="T8" fmla="*/ 42 w 306"/>
                <a:gd name="T9" fmla="*/ 100 h 243"/>
                <a:gd name="T10" fmla="*/ 97 w 306"/>
                <a:gd name="T11" fmla="*/ 124 h 243"/>
                <a:gd name="T12" fmla="*/ 132 w 306"/>
                <a:gd name="T13" fmla="*/ 106 h 243"/>
                <a:gd name="T14" fmla="*/ 167 w 306"/>
                <a:gd name="T15" fmla="*/ 209 h 243"/>
                <a:gd name="T16" fmla="*/ 278 w 306"/>
                <a:gd name="T17" fmla="*/ 242 h 243"/>
                <a:gd name="T18" fmla="*/ 160 w 306"/>
                <a:gd name="T19" fmla="*/ 239 h 243"/>
                <a:gd name="T20" fmla="*/ 115 w 306"/>
                <a:gd name="T21" fmla="*/ 153 h 243"/>
                <a:gd name="T22" fmla="*/ 27 w 306"/>
                <a:gd name="T23" fmla="*/ 148 h 243"/>
                <a:gd name="T24" fmla="*/ 0 w 306"/>
                <a:gd name="T25" fmla="*/ 91 h 243"/>
                <a:gd name="T26" fmla="*/ 21 w 306"/>
                <a:gd name="T27" fmla="*/ 16 h 243"/>
                <a:gd name="T28" fmla="*/ 135 w 306"/>
                <a:gd name="T29" fmla="*/ 35 h 243"/>
                <a:gd name="T30" fmla="*/ 201 w 306"/>
                <a:gd name="T31" fmla="*/ 0 h 243"/>
                <a:gd name="T32" fmla="*/ 305 w 306"/>
                <a:gd name="T33" fmla="*/ 35 h 243"/>
                <a:gd name="T34" fmla="*/ 305 w 306"/>
                <a:gd name="T35" fmla="*/ 35 h 2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6" h="243">
                  <a:moveTo>
                    <a:pt x="305" y="35"/>
                  </a:moveTo>
                  <a:lnTo>
                    <a:pt x="198" y="16"/>
                  </a:lnTo>
                  <a:lnTo>
                    <a:pt x="137" y="74"/>
                  </a:lnTo>
                  <a:lnTo>
                    <a:pt x="78" y="67"/>
                  </a:lnTo>
                  <a:lnTo>
                    <a:pt x="42" y="100"/>
                  </a:lnTo>
                  <a:lnTo>
                    <a:pt x="97" y="124"/>
                  </a:lnTo>
                  <a:lnTo>
                    <a:pt x="132" y="106"/>
                  </a:lnTo>
                  <a:lnTo>
                    <a:pt x="167" y="209"/>
                  </a:lnTo>
                  <a:lnTo>
                    <a:pt x="278" y="242"/>
                  </a:lnTo>
                  <a:lnTo>
                    <a:pt x="160" y="239"/>
                  </a:lnTo>
                  <a:lnTo>
                    <a:pt x="115" y="153"/>
                  </a:lnTo>
                  <a:lnTo>
                    <a:pt x="27" y="148"/>
                  </a:lnTo>
                  <a:lnTo>
                    <a:pt x="0" y="91"/>
                  </a:lnTo>
                  <a:lnTo>
                    <a:pt x="21" y="16"/>
                  </a:lnTo>
                  <a:lnTo>
                    <a:pt x="135" y="35"/>
                  </a:lnTo>
                  <a:lnTo>
                    <a:pt x="201" y="0"/>
                  </a:lnTo>
                  <a:lnTo>
                    <a:pt x="305" y="35"/>
                  </a:lnTo>
                </a:path>
              </a:pathLst>
            </a:custGeom>
            <a:solidFill>
              <a:srgbClr val="7A7AA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2" name="Freeform 134"/>
            <p:cNvSpPr>
              <a:spLocks/>
            </p:cNvSpPr>
            <p:nvPr/>
          </p:nvSpPr>
          <p:spPr bwMode="auto">
            <a:xfrm>
              <a:off x="1735" y="1878"/>
              <a:ext cx="266" cy="180"/>
            </a:xfrm>
            <a:custGeom>
              <a:avLst/>
              <a:gdLst>
                <a:gd name="T0" fmla="*/ 21 w 266"/>
                <a:gd name="T1" fmla="*/ 32 h 180"/>
                <a:gd name="T2" fmla="*/ 50 w 266"/>
                <a:gd name="T3" fmla="*/ 19 h 180"/>
                <a:gd name="T4" fmla="*/ 106 w 266"/>
                <a:gd name="T5" fmla="*/ 0 h 180"/>
                <a:gd name="T6" fmla="*/ 173 w 266"/>
                <a:gd name="T7" fmla="*/ 13 h 180"/>
                <a:gd name="T8" fmla="*/ 194 w 266"/>
                <a:gd name="T9" fmla="*/ 79 h 180"/>
                <a:gd name="T10" fmla="*/ 237 w 266"/>
                <a:gd name="T11" fmla="*/ 101 h 180"/>
                <a:gd name="T12" fmla="*/ 265 w 266"/>
                <a:gd name="T13" fmla="*/ 108 h 180"/>
                <a:gd name="T14" fmla="*/ 165 w 266"/>
                <a:gd name="T15" fmla="*/ 179 h 180"/>
                <a:gd name="T16" fmla="*/ 0 w 266"/>
                <a:gd name="T17" fmla="*/ 141 h 180"/>
                <a:gd name="T18" fmla="*/ 21 w 266"/>
                <a:gd name="T19" fmla="*/ 32 h 180"/>
                <a:gd name="T20" fmla="*/ 21 w 266"/>
                <a:gd name="T21" fmla="*/ 32 h 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6" h="180">
                  <a:moveTo>
                    <a:pt x="21" y="32"/>
                  </a:moveTo>
                  <a:lnTo>
                    <a:pt x="50" y="19"/>
                  </a:lnTo>
                  <a:lnTo>
                    <a:pt x="106" y="0"/>
                  </a:lnTo>
                  <a:lnTo>
                    <a:pt x="173" y="13"/>
                  </a:lnTo>
                  <a:lnTo>
                    <a:pt x="194" y="79"/>
                  </a:lnTo>
                  <a:lnTo>
                    <a:pt x="237" y="101"/>
                  </a:lnTo>
                  <a:lnTo>
                    <a:pt x="265" y="108"/>
                  </a:lnTo>
                  <a:lnTo>
                    <a:pt x="165" y="179"/>
                  </a:lnTo>
                  <a:lnTo>
                    <a:pt x="0" y="141"/>
                  </a:lnTo>
                  <a:lnTo>
                    <a:pt x="21" y="32"/>
                  </a:lnTo>
                </a:path>
              </a:pathLst>
            </a:custGeom>
            <a:solidFill>
              <a:srgbClr val="CCC4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3" name="Freeform 135"/>
            <p:cNvSpPr>
              <a:spLocks/>
            </p:cNvSpPr>
            <p:nvPr/>
          </p:nvSpPr>
          <p:spPr bwMode="auto">
            <a:xfrm>
              <a:off x="1407" y="1016"/>
              <a:ext cx="334" cy="196"/>
            </a:xfrm>
            <a:custGeom>
              <a:avLst/>
              <a:gdLst>
                <a:gd name="T0" fmla="*/ 0 w 334"/>
                <a:gd name="T1" fmla="*/ 94 h 196"/>
                <a:gd name="T2" fmla="*/ 77 w 334"/>
                <a:gd name="T3" fmla="*/ 32 h 196"/>
                <a:gd name="T4" fmla="*/ 164 w 334"/>
                <a:gd name="T5" fmla="*/ 0 h 196"/>
                <a:gd name="T6" fmla="*/ 240 w 334"/>
                <a:gd name="T7" fmla="*/ 8 h 196"/>
                <a:gd name="T8" fmla="*/ 249 w 334"/>
                <a:gd name="T9" fmla="*/ 59 h 196"/>
                <a:gd name="T10" fmla="*/ 333 w 334"/>
                <a:gd name="T11" fmla="*/ 39 h 196"/>
                <a:gd name="T12" fmla="*/ 272 w 334"/>
                <a:gd name="T13" fmla="*/ 132 h 196"/>
                <a:gd name="T14" fmla="*/ 89 w 334"/>
                <a:gd name="T15" fmla="*/ 195 h 196"/>
                <a:gd name="T16" fmla="*/ 0 w 334"/>
                <a:gd name="T17" fmla="*/ 94 h 196"/>
                <a:gd name="T18" fmla="*/ 0 w 334"/>
                <a:gd name="T19" fmla="*/ 94 h 1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4" h="196">
                  <a:moveTo>
                    <a:pt x="0" y="94"/>
                  </a:moveTo>
                  <a:lnTo>
                    <a:pt x="77" y="32"/>
                  </a:lnTo>
                  <a:lnTo>
                    <a:pt x="164" y="0"/>
                  </a:lnTo>
                  <a:lnTo>
                    <a:pt x="240" y="8"/>
                  </a:lnTo>
                  <a:lnTo>
                    <a:pt x="249" y="59"/>
                  </a:lnTo>
                  <a:lnTo>
                    <a:pt x="333" y="39"/>
                  </a:lnTo>
                  <a:lnTo>
                    <a:pt x="272" y="132"/>
                  </a:lnTo>
                  <a:lnTo>
                    <a:pt x="89" y="195"/>
                  </a:lnTo>
                  <a:lnTo>
                    <a:pt x="0" y="94"/>
                  </a:lnTo>
                </a:path>
              </a:pathLst>
            </a:custGeom>
            <a:solidFill>
              <a:srgbClr val="665C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4" name="Freeform 136"/>
            <p:cNvSpPr>
              <a:spLocks/>
            </p:cNvSpPr>
            <p:nvPr/>
          </p:nvSpPr>
          <p:spPr bwMode="auto">
            <a:xfrm>
              <a:off x="764" y="2813"/>
              <a:ext cx="393" cy="351"/>
            </a:xfrm>
            <a:custGeom>
              <a:avLst/>
              <a:gdLst>
                <a:gd name="T0" fmla="*/ 0 w 393"/>
                <a:gd name="T1" fmla="*/ 3 h 351"/>
                <a:gd name="T2" fmla="*/ 138 w 393"/>
                <a:gd name="T3" fmla="*/ 0 h 351"/>
                <a:gd name="T4" fmla="*/ 220 w 393"/>
                <a:gd name="T5" fmla="*/ 22 h 351"/>
                <a:gd name="T6" fmla="*/ 194 w 393"/>
                <a:gd name="T7" fmla="*/ 117 h 351"/>
                <a:gd name="T8" fmla="*/ 204 w 393"/>
                <a:gd name="T9" fmla="*/ 204 h 351"/>
                <a:gd name="T10" fmla="*/ 283 w 393"/>
                <a:gd name="T11" fmla="*/ 202 h 351"/>
                <a:gd name="T12" fmla="*/ 358 w 393"/>
                <a:gd name="T13" fmla="*/ 232 h 351"/>
                <a:gd name="T14" fmla="*/ 392 w 393"/>
                <a:gd name="T15" fmla="*/ 325 h 351"/>
                <a:gd name="T16" fmla="*/ 295 w 393"/>
                <a:gd name="T17" fmla="*/ 330 h 351"/>
                <a:gd name="T18" fmla="*/ 22 w 393"/>
                <a:gd name="T19" fmla="*/ 350 h 351"/>
                <a:gd name="T20" fmla="*/ 24 w 393"/>
                <a:gd name="T21" fmla="*/ 272 h 351"/>
                <a:gd name="T22" fmla="*/ 93 w 393"/>
                <a:gd name="T23" fmla="*/ 173 h 351"/>
                <a:gd name="T24" fmla="*/ 0 w 393"/>
                <a:gd name="T25" fmla="*/ 3 h 351"/>
                <a:gd name="T26" fmla="*/ 0 w 393"/>
                <a:gd name="T27" fmla="*/ 3 h 3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3" h="351">
                  <a:moveTo>
                    <a:pt x="0" y="3"/>
                  </a:moveTo>
                  <a:lnTo>
                    <a:pt x="138" y="0"/>
                  </a:lnTo>
                  <a:lnTo>
                    <a:pt x="220" y="22"/>
                  </a:lnTo>
                  <a:lnTo>
                    <a:pt x="194" y="117"/>
                  </a:lnTo>
                  <a:lnTo>
                    <a:pt x="204" y="204"/>
                  </a:lnTo>
                  <a:lnTo>
                    <a:pt x="283" y="202"/>
                  </a:lnTo>
                  <a:lnTo>
                    <a:pt x="358" y="232"/>
                  </a:lnTo>
                  <a:lnTo>
                    <a:pt x="392" y="325"/>
                  </a:lnTo>
                  <a:lnTo>
                    <a:pt x="295" y="330"/>
                  </a:lnTo>
                  <a:lnTo>
                    <a:pt x="22" y="350"/>
                  </a:lnTo>
                  <a:lnTo>
                    <a:pt x="24" y="272"/>
                  </a:lnTo>
                  <a:lnTo>
                    <a:pt x="93" y="173"/>
                  </a:lnTo>
                  <a:lnTo>
                    <a:pt x="0" y="3"/>
                  </a:lnTo>
                </a:path>
              </a:pathLst>
            </a:custGeom>
            <a:solidFill>
              <a:srgbClr val="E0823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5" name="Freeform 137"/>
            <p:cNvSpPr>
              <a:spLocks/>
            </p:cNvSpPr>
            <p:nvPr/>
          </p:nvSpPr>
          <p:spPr bwMode="auto">
            <a:xfrm>
              <a:off x="1814" y="2844"/>
              <a:ext cx="405" cy="306"/>
            </a:xfrm>
            <a:custGeom>
              <a:avLst/>
              <a:gdLst>
                <a:gd name="T0" fmla="*/ 0 w 405"/>
                <a:gd name="T1" fmla="*/ 0 h 306"/>
                <a:gd name="T2" fmla="*/ 236 w 405"/>
                <a:gd name="T3" fmla="*/ 10 h 306"/>
                <a:gd name="T4" fmla="*/ 199 w 405"/>
                <a:gd name="T5" fmla="*/ 158 h 306"/>
                <a:gd name="T6" fmla="*/ 300 w 405"/>
                <a:gd name="T7" fmla="*/ 179 h 306"/>
                <a:gd name="T8" fmla="*/ 382 w 405"/>
                <a:gd name="T9" fmla="*/ 208 h 306"/>
                <a:gd name="T10" fmla="*/ 404 w 405"/>
                <a:gd name="T11" fmla="*/ 276 h 306"/>
                <a:gd name="T12" fmla="*/ 298 w 405"/>
                <a:gd name="T13" fmla="*/ 291 h 306"/>
                <a:gd name="T14" fmla="*/ 110 w 405"/>
                <a:gd name="T15" fmla="*/ 305 h 306"/>
                <a:gd name="T16" fmla="*/ 33 w 405"/>
                <a:gd name="T17" fmla="*/ 300 h 306"/>
                <a:gd name="T18" fmla="*/ 30 w 405"/>
                <a:gd name="T19" fmla="*/ 260 h 306"/>
                <a:gd name="T20" fmla="*/ 86 w 405"/>
                <a:gd name="T21" fmla="*/ 179 h 306"/>
                <a:gd name="T22" fmla="*/ 0 w 405"/>
                <a:gd name="T23" fmla="*/ 0 h 306"/>
                <a:gd name="T24" fmla="*/ 0 w 405"/>
                <a:gd name="T25" fmla="*/ 0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5" h="306">
                  <a:moveTo>
                    <a:pt x="0" y="0"/>
                  </a:moveTo>
                  <a:lnTo>
                    <a:pt x="236" y="10"/>
                  </a:lnTo>
                  <a:lnTo>
                    <a:pt x="199" y="158"/>
                  </a:lnTo>
                  <a:lnTo>
                    <a:pt x="300" y="179"/>
                  </a:lnTo>
                  <a:lnTo>
                    <a:pt x="382" y="208"/>
                  </a:lnTo>
                  <a:lnTo>
                    <a:pt x="404" y="276"/>
                  </a:lnTo>
                  <a:lnTo>
                    <a:pt x="298" y="291"/>
                  </a:lnTo>
                  <a:lnTo>
                    <a:pt x="110" y="305"/>
                  </a:lnTo>
                  <a:lnTo>
                    <a:pt x="33" y="300"/>
                  </a:lnTo>
                  <a:lnTo>
                    <a:pt x="30" y="260"/>
                  </a:lnTo>
                  <a:lnTo>
                    <a:pt x="86" y="179"/>
                  </a:lnTo>
                  <a:lnTo>
                    <a:pt x="0" y="0"/>
                  </a:lnTo>
                </a:path>
              </a:pathLst>
            </a:custGeom>
            <a:solidFill>
              <a:srgbClr val="E0823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6" name="Freeform 138"/>
            <p:cNvSpPr>
              <a:spLocks/>
            </p:cNvSpPr>
            <p:nvPr/>
          </p:nvSpPr>
          <p:spPr bwMode="auto">
            <a:xfrm>
              <a:off x="576" y="2130"/>
              <a:ext cx="281" cy="164"/>
            </a:xfrm>
            <a:custGeom>
              <a:avLst/>
              <a:gdLst>
                <a:gd name="T0" fmla="*/ 57 w 281"/>
                <a:gd name="T1" fmla="*/ 0 h 164"/>
                <a:gd name="T2" fmla="*/ 182 w 281"/>
                <a:gd name="T3" fmla="*/ 3 h 164"/>
                <a:gd name="T4" fmla="*/ 229 w 281"/>
                <a:gd name="T5" fmla="*/ 73 h 164"/>
                <a:gd name="T6" fmla="*/ 280 w 281"/>
                <a:gd name="T7" fmla="*/ 81 h 164"/>
                <a:gd name="T8" fmla="*/ 278 w 281"/>
                <a:gd name="T9" fmla="*/ 104 h 164"/>
                <a:gd name="T10" fmla="*/ 197 w 281"/>
                <a:gd name="T11" fmla="*/ 93 h 164"/>
                <a:gd name="T12" fmla="*/ 164 w 281"/>
                <a:gd name="T13" fmla="*/ 22 h 164"/>
                <a:gd name="T14" fmla="*/ 48 w 281"/>
                <a:gd name="T15" fmla="*/ 22 h 164"/>
                <a:gd name="T16" fmla="*/ 25 w 281"/>
                <a:gd name="T17" fmla="*/ 61 h 164"/>
                <a:gd name="T18" fmla="*/ 132 w 281"/>
                <a:gd name="T19" fmla="*/ 77 h 164"/>
                <a:gd name="T20" fmla="*/ 135 w 281"/>
                <a:gd name="T21" fmla="*/ 159 h 164"/>
                <a:gd name="T22" fmla="*/ 111 w 281"/>
                <a:gd name="T23" fmla="*/ 163 h 164"/>
                <a:gd name="T24" fmla="*/ 114 w 281"/>
                <a:gd name="T25" fmla="*/ 95 h 164"/>
                <a:gd name="T26" fmla="*/ 0 w 281"/>
                <a:gd name="T27" fmla="*/ 77 h 164"/>
                <a:gd name="T28" fmla="*/ 36 w 281"/>
                <a:gd name="T29" fmla="*/ 12 h 164"/>
                <a:gd name="T30" fmla="*/ 57 w 281"/>
                <a:gd name="T31" fmla="*/ 0 h 164"/>
                <a:gd name="T32" fmla="*/ 57 w 281"/>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1" h="164">
                  <a:moveTo>
                    <a:pt x="57" y="0"/>
                  </a:moveTo>
                  <a:lnTo>
                    <a:pt x="182" y="3"/>
                  </a:lnTo>
                  <a:lnTo>
                    <a:pt x="229" y="73"/>
                  </a:lnTo>
                  <a:lnTo>
                    <a:pt x="280" y="81"/>
                  </a:lnTo>
                  <a:lnTo>
                    <a:pt x="278" y="104"/>
                  </a:lnTo>
                  <a:lnTo>
                    <a:pt x="197" y="93"/>
                  </a:lnTo>
                  <a:lnTo>
                    <a:pt x="164" y="22"/>
                  </a:lnTo>
                  <a:lnTo>
                    <a:pt x="48" y="22"/>
                  </a:lnTo>
                  <a:lnTo>
                    <a:pt x="25" y="61"/>
                  </a:lnTo>
                  <a:lnTo>
                    <a:pt x="132" y="77"/>
                  </a:lnTo>
                  <a:lnTo>
                    <a:pt x="135" y="159"/>
                  </a:lnTo>
                  <a:lnTo>
                    <a:pt x="111" y="163"/>
                  </a:lnTo>
                  <a:lnTo>
                    <a:pt x="114" y="95"/>
                  </a:lnTo>
                  <a:lnTo>
                    <a:pt x="0" y="77"/>
                  </a:lnTo>
                  <a:lnTo>
                    <a:pt x="36" y="12"/>
                  </a:lnTo>
                  <a:lnTo>
                    <a:pt x="5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7" name="Freeform 139"/>
            <p:cNvSpPr>
              <a:spLocks/>
            </p:cNvSpPr>
            <p:nvPr/>
          </p:nvSpPr>
          <p:spPr bwMode="auto">
            <a:xfrm>
              <a:off x="576" y="2267"/>
              <a:ext cx="289" cy="121"/>
            </a:xfrm>
            <a:custGeom>
              <a:avLst/>
              <a:gdLst>
                <a:gd name="T0" fmla="*/ 0 w 289"/>
                <a:gd name="T1" fmla="*/ 17 h 121"/>
                <a:gd name="T2" fmla="*/ 33 w 289"/>
                <a:gd name="T3" fmla="*/ 0 h 121"/>
                <a:gd name="T4" fmla="*/ 132 w 289"/>
                <a:gd name="T5" fmla="*/ 2 h 121"/>
                <a:gd name="T6" fmla="*/ 135 w 289"/>
                <a:gd name="T7" fmla="*/ 22 h 121"/>
                <a:gd name="T8" fmla="*/ 25 w 289"/>
                <a:gd name="T9" fmla="*/ 33 h 121"/>
                <a:gd name="T10" fmla="*/ 65 w 289"/>
                <a:gd name="T11" fmla="*/ 96 h 121"/>
                <a:gd name="T12" fmla="*/ 159 w 289"/>
                <a:gd name="T13" fmla="*/ 100 h 121"/>
                <a:gd name="T14" fmla="*/ 210 w 289"/>
                <a:gd name="T15" fmla="*/ 35 h 121"/>
                <a:gd name="T16" fmla="*/ 268 w 289"/>
                <a:gd name="T17" fmla="*/ 40 h 121"/>
                <a:gd name="T18" fmla="*/ 288 w 289"/>
                <a:gd name="T19" fmla="*/ 61 h 121"/>
                <a:gd name="T20" fmla="*/ 217 w 289"/>
                <a:gd name="T21" fmla="*/ 59 h 121"/>
                <a:gd name="T22" fmla="*/ 171 w 289"/>
                <a:gd name="T23" fmla="*/ 120 h 121"/>
                <a:gd name="T24" fmla="*/ 63 w 289"/>
                <a:gd name="T25" fmla="*/ 117 h 121"/>
                <a:gd name="T26" fmla="*/ 0 w 289"/>
                <a:gd name="T27" fmla="*/ 17 h 121"/>
                <a:gd name="T28" fmla="*/ 0 w 289"/>
                <a:gd name="T29" fmla="*/ 17 h 1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9" h="121">
                  <a:moveTo>
                    <a:pt x="0" y="17"/>
                  </a:moveTo>
                  <a:lnTo>
                    <a:pt x="33" y="0"/>
                  </a:lnTo>
                  <a:lnTo>
                    <a:pt x="132" y="2"/>
                  </a:lnTo>
                  <a:lnTo>
                    <a:pt x="135" y="22"/>
                  </a:lnTo>
                  <a:lnTo>
                    <a:pt x="25" y="33"/>
                  </a:lnTo>
                  <a:lnTo>
                    <a:pt x="65" y="96"/>
                  </a:lnTo>
                  <a:lnTo>
                    <a:pt x="159" y="100"/>
                  </a:lnTo>
                  <a:lnTo>
                    <a:pt x="210" y="35"/>
                  </a:lnTo>
                  <a:lnTo>
                    <a:pt x="268" y="40"/>
                  </a:lnTo>
                  <a:lnTo>
                    <a:pt x="288" y="61"/>
                  </a:lnTo>
                  <a:lnTo>
                    <a:pt x="217" y="59"/>
                  </a:lnTo>
                  <a:lnTo>
                    <a:pt x="171" y="120"/>
                  </a:lnTo>
                  <a:lnTo>
                    <a:pt x="63" y="117"/>
                  </a:lnTo>
                  <a:lnTo>
                    <a:pt x="0" y="17"/>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8" name="Freeform 140"/>
            <p:cNvSpPr>
              <a:spLocks/>
            </p:cNvSpPr>
            <p:nvPr/>
          </p:nvSpPr>
          <p:spPr bwMode="auto">
            <a:xfrm>
              <a:off x="1023" y="2183"/>
              <a:ext cx="346" cy="212"/>
            </a:xfrm>
            <a:custGeom>
              <a:avLst/>
              <a:gdLst>
                <a:gd name="T0" fmla="*/ 12 w 346"/>
                <a:gd name="T1" fmla="*/ 32 h 212"/>
                <a:gd name="T2" fmla="*/ 125 w 346"/>
                <a:gd name="T3" fmla="*/ 37 h 212"/>
                <a:gd name="T4" fmla="*/ 182 w 346"/>
                <a:gd name="T5" fmla="*/ 0 h 212"/>
                <a:gd name="T6" fmla="*/ 291 w 346"/>
                <a:gd name="T7" fmla="*/ 18 h 212"/>
                <a:gd name="T8" fmla="*/ 318 w 346"/>
                <a:gd name="T9" fmla="*/ 43 h 212"/>
                <a:gd name="T10" fmla="*/ 345 w 346"/>
                <a:gd name="T11" fmla="*/ 123 h 212"/>
                <a:gd name="T12" fmla="*/ 305 w 346"/>
                <a:gd name="T13" fmla="*/ 133 h 212"/>
                <a:gd name="T14" fmla="*/ 216 w 346"/>
                <a:gd name="T15" fmla="*/ 119 h 212"/>
                <a:gd name="T16" fmla="*/ 219 w 346"/>
                <a:gd name="T17" fmla="*/ 166 h 212"/>
                <a:gd name="T18" fmla="*/ 334 w 346"/>
                <a:gd name="T19" fmla="*/ 193 h 212"/>
                <a:gd name="T20" fmla="*/ 268 w 346"/>
                <a:gd name="T21" fmla="*/ 211 h 212"/>
                <a:gd name="T22" fmla="*/ 182 w 346"/>
                <a:gd name="T23" fmla="*/ 184 h 212"/>
                <a:gd name="T24" fmla="*/ 180 w 346"/>
                <a:gd name="T25" fmla="*/ 104 h 212"/>
                <a:gd name="T26" fmla="*/ 292 w 346"/>
                <a:gd name="T27" fmla="*/ 106 h 212"/>
                <a:gd name="T28" fmla="*/ 286 w 346"/>
                <a:gd name="T29" fmla="*/ 51 h 212"/>
                <a:gd name="T30" fmla="*/ 182 w 346"/>
                <a:gd name="T31" fmla="*/ 23 h 212"/>
                <a:gd name="T32" fmla="*/ 121 w 346"/>
                <a:gd name="T33" fmla="*/ 64 h 212"/>
                <a:gd name="T34" fmla="*/ 0 w 346"/>
                <a:gd name="T35" fmla="*/ 49 h 212"/>
                <a:gd name="T36" fmla="*/ 12 w 346"/>
                <a:gd name="T37" fmla="*/ 32 h 212"/>
                <a:gd name="T38" fmla="*/ 12 w 346"/>
                <a:gd name="T39" fmla="*/ 32 h 2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6" h="212">
                  <a:moveTo>
                    <a:pt x="12" y="32"/>
                  </a:moveTo>
                  <a:lnTo>
                    <a:pt x="125" y="37"/>
                  </a:lnTo>
                  <a:lnTo>
                    <a:pt x="182" y="0"/>
                  </a:lnTo>
                  <a:lnTo>
                    <a:pt x="291" y="18"/>
                  </a:lnTo>
                  <a:lnTo>
                    <a:pt x="318" y="43"/>
                  </a:lnTo>
                  <a:lnTo>
                    <a:pt x="345" y="123"/>
                  </a:lnTo>
                  <a:lnTo>
                    <a:pt x="305" y="133"/>
                  </a:lnTo>
                  <a:lnTo>
                    <a:pt x="216" y="119"/>
                  </a:lnTo>
                  <a:lnTo>
                    <a:pt x="219" y="166"/>
                  </a:lnTo>
                  <a:lnTo>
                    <a:pt x="334" y="193"/>
                  </a:lnTo>
                  <a:lnTo>
                    <a:pt x="268" y="211"/>
                  </a:lnTo>
                  <a:lnTo>
                    <a:pt x="182" y="184"/>
                  </a:lnTo>
                  <a:lnTo>
                    <a:pt x="180" y="104"/>
                  </a:lnTo>
                  <a:lnTo>
                    <a:pt x="292" y="106"/>
                  </a:lnTo>
                  <a:lnTo>
                    <a:pt x="286" y="51"/>
                  </a:lnTo>
                  <a:lnTo>
                    <a:pt x="182" y="23"/>
                  </a:lnTo>
                  <a:lnTo>
                    <a:pt x="121" y="64"/>
                  </a:lnTo>
                  <a:lnTo>
                    <a:pt x="0" y="49"/>
                  </a:lnTo>
                  <a:lnTo>
                    <a:pt x="12" y="32"/>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9" name="Freeform 141"/>
            <p:cNvSpPr>
              <a:spLocks/>
            </p:cNvSpPr>
            <p:nvPr/>
          </p:nvSpPr>
          <p:spPr bwMode="auto">
            <a:xfrm>
              <a:off x="1037" y="2307"/>
              <a:ext cx="321" cy="143"/>
            </a:xfrm>
            <a:custGeom>
              <a:avLst/>
              <a:gdLst>
                <a:gd name="T0" fmla="*/ 0 w 321"/>
                <a:gd name="T1" fmla="*/ 18 h 143"/>
                <a:gd name="T2" fmla="*/ 85 w 321"/>
                <a:gd name="T3" fmla="*/ 26 h 143"/>
                <a:gd name="T4" fmla="*/ 99 w 321"/>
                <a:gd name="T5" fmla="*/ 0 h 143"/>
                <a:gd name="T6" fmla="*/ 138 w 321"/>
                <a:gd name="T7" fmla="*/ 115 h 143"/>
                <a:gd name="T8" fmla="*/ 238 w 321"/>
                <a:gd name="T9" fmla="*/ 128 h 143"/>
                <a:gd name="T10" fmla="*/ 275 w 321"/>
                <a:gd name="T11" fmla="*/ 104 h 143"/>
                <a:gd name="T12" fmla="*/ 296 w 321"/>
                <a:gd name="T13" fmla="*/ 66 h 143"/>
                <a:gd name="T14" fmla="*/ 320 w 321"/>
                <a:gd name="T15" fmla="*/ 69 h 143"/>
                <a:gd name="T16" fmla="*/ 305 w 321"/>
                <a:gd name="T17" fmla="*/ 111 h 143"/>
                <a:gd name="T18" fmla="*/ 255 w 321"/>
                <a:gd name="T19" fmla="*/ 142 h 143"/>
                <a:gd name="T20" fmla="*/ 130 w 321"/>
                <a:gd name="T21" fmla="*/ 133 h 143"/>
                <a:gd name="T22" fmla="*/ 86 w 321"/>
                <a:gd name="T23" fmla="*/ 53 h 143"/>
                <a:gd name="T24" fmla="*/ 5 w 321"/>
                <a:gd name="T25" fmla="*/ 44 h 143"/>
                <a:gd name="T26" fmla="*/ 0 w 321"/>
                <a:gd name="T27" fmla="*/ 18 h 143"/>
                <a:gd name="T28" fmla="*/ 0 w 321"/>
                <a:gd name="T29" fmla="*/ 18 h 1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1" h="143">
                  <a:moveTo>
                    <a:pt x="0" y="18"/>
                  </a:moveTo>
                  <a:lnTo>
                    <a:pt x="85" y="26"/>
                  </a:lnTo>
                  <a:lnTo>
                    <a:pt x="99" y="0"/>
                  </a:lnTo>
                  <a:lnTo>
                    <a:pt x="138" y="115"/>
                  </a:lnTo>
                  <a:lnTo>
                    <a:pt x="238" y="128"/>
                  </a:lnTo>
                  <a:lnTo>
                    <a:pt x="275" y="104"/>
                  </a:lnTo>
                  <a:lnTo>
                    <a:pt x="296" y="66"/>
                  </a:lnTo>
                  <a:lnTo>
                    <a:pt x="320" y="69"/>
                  </a:lnTo>
                  <a:lnTo>
                    <a:pt x="305" y="111"/>
                  </a:lnTo>
                  <a:lnTo>
                    <a:pt x="255" y="142"/>
                  </a:lnTo>
                  <a:lnTo>
                    <a:pt x="130" y="133"/>
                  </a:lnTo>
                  <a:lnTo>
                    <a:pt x="86" y="53"/>
                  </a:lnTo>
                  <a:lnTo>
                    <a:pt x="5" y="44"/>
                  </a:lnTo>
                  <a:lnTo>
                    <a:pt x="0" y="18"/>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0" name="Freeform 142"/>
            <p:cNvSpPr>
              <a:spLocks/>
            </p:cNvSpPr>
            <p:nvPr/>
          </p:nvSpPr>
          <p:spPr bwMode="auto">
            <a:xfrm>
              <a:off x="1829" y="1991"/>
              <a:ext cx="690" cy="221"/>
            </a:xfrm>
            <a:custGeom>
              <a:avLst/>
              <a:gdLst>
                <a:gd name="T0" fmla="*/ 176 w 690"/>
                <a:gd name="T1" fmla="*/ 0 h 221"/>
                <a:gd name="T2" fmla="*/ 155 w 690"/>
                <a:gd name="T3" fmla="*/ 17 h 221"/>
                <a:gd name="T4" fmla="*/ 124 w 690"/>
                <a:gd name="T5" fmla="*/ 50 h 221"/>
                <a:gd name="T6" fmla="*/ 116 w 690"/>
                <a:gd name="T7" fmla="*/ 78 h 221"/>
                <a:gd name="T8" fmla="*/ 130 w 690"/>
                <a:gd name="T9" fmla="*/ 98 h 221"/>
                <a:gd name="T10" fmla="*/ 196 w 690"/>
                <a:gd name="T11" fmla="*/ 121 h 221"/>
                <a:gd name="T12" fmla="*/ 268 w 690"/>
                <a:gd name="T13" fmla="*/ 129 h 221"/>
                <a:gd name="T14" fmla="*/ 302 w 690"/>
                <a:gd name="T15" fmla="*/ 127 h 221"/>
                <a:gd name="T16" fmla="*/ 300 w 690"/>
                <a:gd name="T17" fmla="*/ 106 h 221"/>
                <a:gd name="T18" fmla="*/ 327 w 690"/>
                <a:gd name="T19" fmla="*/ 88 h 221"/>
                <a:gd name="T20" fmla="*/ 374 w 690"/>
                <a:gd name="T21" fmla="*/ 83 h 221"/>
                <a:gd name="T22" fmla="*/ 348 w 690"/>
                <a:gd name="T23" fmla="*/ 100 h 221"/>
                <a:gd name="T24" fmla="*/ 346 w 690"/>
                <a:gd name="T25" fmla="*/ 134 h 221"/>
                <a:gd name="T26" fmla="*/ 374 w 690"/>
                <a:gd name="T27" fmla="*/ 154 h 221"/>
                <a:gd name="T28" fmla="*/ 406 w 690"/>
                <a:gd name="T29" fmla="*/ 163 h 221"/>
                <a:gd name="T30" fmla="*/ 439 w 690"/>
                <a:gd name="T31" fmla="*/ 148 h 221"/>
                <a:gd name="T32" fmla="*/ 477 w 690"/>
                <a:gd name="T33" fmla="*/ 130 h 221"/>
                <a:gd name="T34" fmla="*/ 519 w 690"/>
                <a:gd name="T35" fmla="*/ 135 h 221"/>
                <a:gd name="T36" fmla="*/ 480 w 690"/>
                <a:gd name="T37" fmla="*/ 169 h 221"/>
                <a:gd name="T38" fmla="*/ 525 w 690"/>
                <a:gd name="T39" fmla="*/ 174 h 221"/>
                <a:gd name="T40" fmla="*/ 600 w 690"/>
                <a:gd name="T41" fmla="*/ 193 h 221"/>
                <a:gd name="T42" fmla="*/ 633 w 690"/>
                <a:gd name="T43" fmla="*/ 189 h 221"/>
                <a:gd name="T44" fmla="*/ 645 w 690"/>
                <a:gd name="T45" fmla="*/ 171 h 221"/>
                <a:gd name="T46" fmla="*/ 553 w 690"/>
                <a:gd name="T47" fmla="*/ 143 h 221"/>
                <a:gd name="T48" fmla="*/ 587 w 690"/>
                <a:gd name="T49" fmla="*/ 139 h 221"/>
                <a:gd name="T50" fmla="*/ 667 w 690"/>
                <a:gd name="T51" fmla="*/ 157 h 221"/>
                <a:gd name="T52" fmla="*/ 652 w 690"/>
                <a:gd name="T53" fmla="*/ 134 h 221"/>
                <a:gd name="T54" fmla="*/ 524 w 690"/>
                <a:gd name="T55" fmla="*/ 98 h 221"/>
                <a:gd name="T56" fmla="*/ 569 w 690"/>
                <a:gd name="T57" fmla="*/ 96 h 221"/>
                <a:gd name="T58" fmla="*/ 670 w 690"/>
                <a:gd name="T59" fmla="*/ 125 h 221"/>
                <a:gd name="T60" fmla="*/ 677 w 690"/>
                <a:gd name="T61" fmla="*/ 148 h 221"/>
                <a:gd name="T62" fmla="*/ 689 w 690"/>
                <a:gd name="T63" fmla="*/ 163 h 221"/>
                <a:gd name="T64" fmla="*/ 679 w 690"/>
                <a:gd name="T65" fmla="*/ 191 h 221"/>
                <a:gd name="T66" fmla="*/ 656 w 690"/>
                <a:gd name="T67" fmla="*/ 189 h 221"/>
                <a:gd name="T68" fmla="*/ 645 w 690"/>
                <a:gd name="T69" fmla="*/ 209 h 221"/>
                <a:gd name="T70" fmla="*/ 593 w 690"/>
                <a:gd name="T71" fmla="*/ 209 h 221"/>
                <a:gd name="T72" fmla="*/ 558 w 690"/>
                <a:gd name="T73" fmla="*/ 220 h 221"/>
                <a:gd name="T74" fmla="*/ 495 w 690"/>
                <a:gd name="T75" fmla="*/ 216 h 221"/>
                <a:gd name="T76" fmla="*/ 392 w 690"/>
                <a:gd name="T77" fmla="*/ 202 h 221"/>
                <a:gd name="T78" fmla="*/ 356 w 690"/>
                <a:gd name="T79" fmla="*/ 174 h 221"/>
                <a:gd name="T80" fmla="*/ 325 w 690"/>
                <a:gd name="T81" fmla="*/ 152 h 221"/>
                <a:gd name="T82" fmla="*/ 272 w 690"/>
                <a:gd name="T83" fmla="*/ 166 h 221"/>
                <a:gd name="T84" fmla="*/ 202 w 690"/>
                <a:gd name="T85" fmla="*/ 175 h 221"/>
                <a:gd name="T86" fmla="*/ 90 w 690"/>
                <a:gd name="T87" fmla="*/ 166 h 221"/>
                <a:gd name="T88" fmla="*/ 26 w 690"/>
                <a:gd name="T89" fmla="*/ 148 h 221"/>
                <a:gd name="T90" fmla="*/ 0 w 690"/>
                <a:gd name="T91" fmla="*/ 93 h 221"/>
                <a:gd name="T92" fmla="*/ 76 w 690"/>
                <a:gd name="T93" fmla="*/ 23 h 221"/>
                <a:gd name="T94" fmla="*/ 176 w 690"/>
                <a:gd name="T95" fmla="*/ 0 h 221"/>
                <a:gd name="T96" fmla="*/ 176 w 690"/>
                <a:gd name="T97" fmla="*/ 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90" h="221">
                  <a:moveTo>
                    <a:pt x="176" y="0"/>
                  </a:moveTo>
                  <a:lnTo>
                    <a:pt x="155" y="17"/>
                  </a:lnTo>
                  <a:lnTo>
                    <a:pt x="124" y="50"/>
                  </a:lnTo>
                  <a:lnTo>
                    <a:pt x="116" y="78"/>
                  </a:lnTo>
                  <a:lnTo>
                    <a:pt x="130" y="98"/>
                  </a:lnTo>
                  <a:lnTo>
                    <a:pt x="196" y="121"/>
                  </a:lnTo>
                  <a:lnTo>
                    <a:pt x="268" y="129"/>
                  </a:lnTo>
                  <a:lnTo>
                    <a:pt x="302" y="127"/>
                  </a:lnTo>
                  <a:lnTo>
                    <a:pt x="300" y="106"/>
                  </a:lnTo>
                  <a:lnTo>
                    <a:pt x="327" y="88"/>
                  </a:lnTo>
                  <a:lnTo>
                    <a:pt x="374" y="83"/>
                  </a:lnTo>
                  <a:lnTo>
                    <a:pt x="348" y="100"/>
                  </a:lnTo>
                  <a:lnTo>
                    <a:pt x="346" y="134"/>
                  </a:lnTo>
                  <a:lnTo>
                    <a:pt x="374" y="154"/>
                  </a:lnTo>
                  <a:lnTo>
                    <a:pt x="406" y="163"/>
                  </a:lnTo>
                  <a:lnTo>
                    <a:pt x="439" y="148"/>
                  </a:lnTo>
                  <a:lnTo>
                    <a:pt x="477" y="130"/>
                  </a:lnTo>
                  <a:lnTo>
                    <a:pt x="519" y="135"/>
                  </a:lnTo>
                  <a:lnTo>
                    <a:pt x="480" y="169"/>
                  </a:lnTo>
                  <a:lnTo>
                    <a:pt x="525" y="174"/>
                  </a:lnTo>
                  <a:lnTo>
                    <a:pt x="600" y="193"/>
                  </a:lnTo>
                  <a:lnTo>
                    <a:pt x="633" y="189"/>
                  </a:lnTo>
                  <a:lnTo>
                    <a:pt x="645" y="171"/>
                  </a:lnTo>
                  <a:lnTo>
                    <a:pt x="553" y="143"/>
                  </a:lnTo>
                  <a:lnTo>
                    <a:pt x="587" y="139"/>
                  </a:lnTo>
                  <a:lnTo>
                    <a:pt x="667" y="157"/>
                  </a:lnTo>
                  <a:lnTo>
                    <a:pt x="652" y="134"/>
                  </a:lnTo>
                  <a:lnTo>
                    <a:pt x="524" y="98"/>
                  </a:lnTo>
                  <a:lnTo>
                    <a:pt x="569" y="96"/>
                  </a:lnTo>
                  <a:lnTo>
                    <a:pt x="670" y="125"/>
                  </a:lnTo>
                  <a:lnTo>
                    <a:pt x="677" y="148"/>
                  </a:lnTo>
                  <a:lnTo>
                    <a:pt x="689" y="163"/>
                  </a:lnTo>
                  <a:lnTo>
                    <a:pt x="679" y="191"/>
                  </a:lnTo>
                  <a:lnTo>
                    <a:pt x="656" y="189"/>
                  </a:lnTo>
                  <a:lnTo>
                    <a:pt x="645" y="209"/>
                  </a:lnTo>
                  <a:lnTo>
                    <a:pt x="593" y="209"/>
                  </a:lnTo>
                  <a:lnTo>
                    <a:pt x="558" y="220"/>
                  </a:lnTo>
                  <a:lnTo>
                    <a:pt x="495" y="216"/>
                  </a:lnTo>
                  <a:lnTo>
                    <a:pt x="392" y="202"/>
                  </a:lnTo>
                  <a:lnTo>
                    <a:pt x="356" y="174"/>
                  </a:lnTo>
                  <a:lnTo>
                    <a:pt x="325" y="152"/>
                  </a:lnTo>
                  <a:lnTo>
                    <a:pt x="272" y="166"/>
                  </a:lnTo>
                  <a:lnTo>
                    <a:pt x="202" y="175"/>
                  </a:lnTo>
                  <a:lnTo>
                    <a:pt x="90" y="166"/>
                  </a:lnTo>
                  <a:lnTo>
                    <a:pt x="26" y="148"/>
                  </a:lnTo>
                  <a:lnTo>
                    <a:pt x="0" y="93"/>
                  </a:lnTo>
                  <a:lnTo>
                    <a:pt x="76" y="23"/>
                  </a:lnTo>
                  <a:lnTo>
                    <a:pt x="176"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1" name="Freeform 143"/>
            <p:cNvSpPr>
              <a:spLocks/>
            </p:cNvSpPr>
            <p:nvPr/>
          </p:nvSpPr>
          <p:spPr bwMode="auto">
            <a:xfrm>
              <a:off x="1969" y="1978"/>
              <a:ext cx="300" cy="88"/>
            </a:xfrm>
            <a:custGeom>
              <a:avLst/>
              <a:gdLst>
                <a:gd name="T0" fmla="*/ 48 w 300"/>
                <a:gd name="T1" fmla="*/ 0 h 88"/>
                <a:gd name="T2" fmla="*/ 216 w 300"/>
                <a:gd name="T3" fmla="*/ 56 h 88"/>
                <a:gd name="T4" fmla="*/ 274 w 300"/>
                <a:gd name="T5" fmla="*/ 41 h 88"/>
                <a:gd name="T6" fmla="*/ 299 w 300"/>
                <a:gd name="T7" fmla="*/ 60 h 88"/>
                <a:gd name="T8" fmla="*/ 244 w 300"/>
                <a:gd name="T9" fmla="*/ 67 h 88"/>
                <a:gd name="T10" fmla="*/ 199 w 300"/>
                <a:gd name="T11" fmla="*/ 87 h 88"/>
                <a:gd name="T12" fmla="*/ 189 w 300"/>
                <a:gd name="T13" fmla="*/ 66 h 88"/>
                <a:gd name="T14" fmla="*/ 96 w 300"/>
                <a:gd name="T15" fmla="*/ 35 h 88"/>
                <a:gd name="T16" fmla="*/ 0 w 300"/>
                <a:gd name="T17" fmla="*/ 34 h 88"/>
                <a:gd name="T18" fmla="*/ 48 w 300"/>
                <a:gd name="T19" fmla="*/ 0 h 88"/>
                <a:gd name="T20" fmla="*/ 48 w 300"/>
                <a:gd name="T21" fmla="*/ 0 h 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88">
                  <a:moveTo>
                    <a:pt x="48" y="0"/>
                  </a:moveTo>
                  <a:lnTo>
                    <a:pt x="216" y="56"/>
                  </a:lnTo>
                  <a:lnTo>
                    <a:pt x="274" y="41"/>
                  </a:lnTo>
                  <a:lnTo>
                    <a:pt x="299" y="60"/>
                  </a:lnTo>
                  <a:lnTo>
                    <a:pt x="244" y="67"/>
                  </a:lnTo>
                  <a:lnTo>
                    <a:pt x="199" y="87"/>
                  </a:lnTo>
                  <a:lnTo>
                    <a:pt x="189" y="66"/>
                  </a:lnTo>
                  <a:lnTo>
                    <a:pt x="96" y="35"/>
                  </a:lnTo>
                  <a:lnTo>
                    <a:pt x="0" y="34"/>
                  </a:lnTo>
                  <a:lnTo>
                    <a:pt x="4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2" name="Freeform 144"/>
            <p:cNvSpPr>
              <a:spLocks/>
            </p:cNvSpPr>
            <p:nvPr/>
          </p:nvSpPr>
          <p:spPr bwMode="auto">
            <a:xfrm>
              <a:off x="2350" y="2039"/>
              <a:ext cx="91" cy="62"/>
            </a:xfrm>
            <a:custGeom>
              <a:avLst/>
              <a:gdLst>
                <a:gd name="T0" fmla="*/ 0 w 91"/>
                <a:gd name="T1" fmla="*/ 36 h 62"/>
                <a:gd name="T2" fmla="*/ 30 w 91"/>
                <a:gd name="T3" fmla="*/ 33 h 62"/>
                <a:gd name="T4" fmla="*/ 75 w 91"/>
                <a:gd name="T5" fmla="*/ 0 h 62"/>
                <a:gd name="T6" fmla="*/ 90 w 91"/>
                <a:gd name="T7" fmla="*/ 14 h 62"/>
                <a:gd name="T8" fmla="*/ 52 w 91"/>
                <a:gd name="T9" fmla="*/ 61 h 62"/>
                <a:gd name="T10" fmla="*/ 3 w 91"/>
                <a:gd name="T11" fmla="*/ 49 h 62"/>
                <a:gd name="T12" fmla="*/ 0 w 91"/>
                <a:gd name="T13" fmla="*/ 36 h 62"/>
                <a:gd name="T14" fmla="*/ 0 w 91"/>
                <a:gd name="T15" fmla="*/ 36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 h="62">
                  <a:moveTo>
                    <a:pt x="0" y="36"/>
                  </a:moveTo>
                  <a:lnTo>
                    <a:pt x="30" y="33"/>
                  </a:lnTo>
                  <a:lnTo>
                    <a:pt x="75" y="0"/>
                  </a:lnTo>
                  <a:lnTo>
                    <a:pt x="90" y="14"/>
                  </a:lnTo>
                  <a:lnTo>
                    <a:pt x="52" y="61"/>
                  </a:lnTo>
                  <a:lnTo>
                    <a:pt x="3" y="49"/>
                  </a:lnTo>
                  <a:lnTo>
                    <a:pt x="0" y="36"/>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3" name="Freeform 145"/>
            <p:cNvSpPr>
              <a:spLocks/>
            </p:cNvSpPr>
            <p:nvPr/>
          </p:nvSpPr>
          <p:spPr bwMode="auto">
            <a:xfrm>
              <a:off x="1221" y="2372"/>
              <a:ext cx="837" cy="489"/>
            </a:xfrm>
            <a:custGeom>
              <a:avLst/>
              <a:gdLst>
                <a:gd name="T0" fmla="*/ 41 w 837"/>
                <a:gd name="T1" fmla="*/ 193 h 489"/>
                <a:gd name="T2" fmla="*/ 58 w 837"/>
                <a:gd name="T3" fmla="*/ 176 h 489"/>
                <a:gd name="T4" fmla="*/ 101 w 837"/>
                <a:gd name="T5" fmla="*/ 134 h 489"/>
                <a:gd name="T6" fmla="*/ 154 w 837"/>
                <a:gd name="T7" fmla="*/ 82 h 489"/>
                <a:gd name="T8" fmla="*/ 203 w 837"/>
                <a:gd name="T9" fmla="*/ 37 h 489"/>
                <a:gd name="T10" fmla="*/ 256 w 837"/>
                <a:gd name="T11" fmla="*/ 0 h 489"/>
                <a:gd name="T12" fmla="*/ 282 w 837"/>
                <a:gd name="T13" fmla="*/ 6 h 489"/>
                <a:gd name="T14" fmla="*/ 373 w 837"/>
                <a:gd name="T15" fmla="*/ 17 h 489"/>
                <a:gd name="T16" fmla="*/ 435 w 837"/>
                <a:gd name="T17" fmla="*/ 1 h 489"/>
                <a:gd name="T18" fmla="*/ 507 w 837"/>
                <a:gd name="T19" fmla="*/ 0 h 489"/>
                <a:gd name="T20" fmla="*/ 586 w 837"/>
                <a:gd name="T21" fmla="*/ 38 h 489"/>
                <a:gd name="T22" fmla="*/ 629 w 837"/>
                <a:gd name="T23" fmla="*/ 100 h 489"/>
                <a:gd name="T24" fmla="*/ 612 w 837"/>
                <a:gd name="T25" fmla="*/ 162 h 489"/>
                <a:gd name="T26" fmla="*/ 590 w 837"/>
                <a:gd name="T27" fmla="*/ 191 h 489"/>
                <a:gd name="T28" fmla="*/ 696 w 837"/>
                <a:gd name="T29" fmla="*/ 180 h 489"/>
                <a:gd name="T30" fmla="*/ 724 w 837"/>
                <a:gd name="T31" fmla="*/ 203 h 489"/>
                <a:gd name="T32" fmla="*/ 781 w 837"/>
                <a:gd name="T33" fmla="*/ 277 h 489"/>
                <a:gd name="T34" fmla="*/ 827 w 837"/>
                <a:gd name="T35" fmla="*/ 393 h 489"/>
                <a:gd name="T36" fmla="*/ 836 w 837"/>
                <a:gd name="T37" fmla="*/ 445 h 489"/>
                <a:gd name="T38" fmla="*/ 828 w 837"/>
                <a:gd name="T39" fmla="*/ 481 h 489"/>
                <a:gd name="T40" fmla="*/ 771 w 837"/>
                <a:gd name="T41" fmla="*/ 488 h 489"/>
                <a:gd name="T42" fmla="*/ 730 w 837"/>
                <a:gd name="T43" fmla="*/ 471 h 489"/>
                <a:gd name="T44" fmla="*/ 633 w 837"/>
                <a:gd name="T45" fmla="*/ 267 h 489"/>
                <a:gd name="T46" fmla="*/ 504 w 837"/>
                <a:gd name="T47" fmla="*/ 147 h 489"/>
                <a:gd name="T48" fmla="*/ 379 w 837"/>
                <a:gd name="T49" fmla="*/ 73 h 489"/>
                <a:gd name="T50" fmla="*/ 260 w 837"/>
                <a:gd name="T51" fmla="*/ 70 h 489"/>
                <a:gd name="T52" fmla="*/ 152 w 837"/>
                <a:gd name="T53" fmla="*/ 107 h 489"/>
                <a:gd name="T54" fmla="*/ 0 w 837"/>
                <a:gd name="T55" fmla="*/ 266 h 489"/>
                <a:gd name="T56" fmla="*/ 41 w 837"/>
                <a:gd name="T57" fmla="*/ 193 h 489"/>
                <a:gd name="T58" fmla="*/ 41 w 837"/>
                <a:gd name="T59" fmla="*/ 193 h 4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37" h="489">
                  <a:moveTo>
                    <a:pt x="41" y="193"/>
                  </a:moveTo>
                  <a:lnTo>
                    <a:pt x="58" y="176"/>
                  </a:lnTo>
                  <a:lnTo>
                    <a:pt x="101" y="134"/>
                  </a:lnTo>
                  <a:lnTo>
                    <a:pt x="154" y="82"/>
                  </a:lnTo>
                  <a:lnTo>
                    <a:pt x="203" y="37"/>
                  </a:lnTo>
                  <a:lnTo>
                    <a:pt x="256" y="0"/>
                  </a:lnTo>
                  <a:lnTo>
                    <a:pt x="282" y="6"/>
                  </a:lnTo>
                  <a:lnTo>
                    <a:pt x="373" y="17"/>
                  </a:lnTo>
                  <a:lnTo>
                    <a:pt x="435" y="1"/>
                  </a:lnTo>
                  <a:lnTo>
                    <a:pt x="507" y="0"/>
                  </a:lnTo>
                  <a:lnTo>
                    <a:pt x="586" y="38"/>
                  </a:lnTo>
                  <a:lnTo>
                    <a:pt x="629" y="100"/>
                  </a:lnTo>
                  <a:lnTo>
                    <a:pt x="612" y="162"/>
                  </a:lnTo>
                  <a:lnTo>
                    <a:pt x="590" y="191"/>
                  </a:lnTo>
                  <a:lnTo>
                    <a:pt x="696" y="180"/>
                  </a:lnTo>
                  <a:lnTo>
                    <a:pt x="724" y="203"/>
                  </a:lnTo>
                  <a:lnTo>
                    <a:pt x="781" y="277"/>
                  </a:lnTo>
                  <a:lnTo>
                    <a:pt x="827" y="393"/>
                  </a:lnTo>
                  <a:lnTo>
                    <a:pt x="836" y="445"/>
                  </a:lnTo>
                  <a:lnTo>
                    <a:pt x="828" y="481"/>
                  </a:lnTo>
                  <a:lnTo>
                    <a:pt x="771" y="488"/>
                  </a:lnTo>
                  <a:lnTo>
                    <a:pt x="730" y="471"/>
                  </a:lnTo>
                  <a:lnTo>
                    <a:pt x="633" y="267"/>
                  </a:lnTo>
                  <a:lnTo>
                    <a:pt x="504" y="147"/>
                  </a:lnTo>
                  <a:lnTo>
                    <a:pt x="379" y="73"/>
                  </a:lnTo>
                  <a:lnTo>
                    <a:pt x="260" y="70"/>
                  </a:lnTo>
                  <a:lnTo>
                    <a:pt x="152" y="107"/>
                  </a:lnTo>
                  <a:lnTo>
                    <a:pt x="0" y="266"/>
                  </a:lnTo>
                  <a:lnTo>
                    <a:pt x="41" y="193"/>
                  </a:lnTo>
                </a:path>
              </a:pathLst>
            </a:custGeom>
            <a:solidFill>
              <a:srgbClr val="665C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4" name="Freeform 146"/>
            <p:cNvSpPr>
              <a:spLocks/>
            </p:cNvSpPr>
            <p:nvPr/>
          </p:nvSpPr>
          <p:spPr bwMode="auto">
            <a:xfrm>
              <a:off x="872" y="1500"/>
              <a:ext cx="514" cy="735"/>
            </a:xfrm>
            <a:custGeom>
              <a:avLst/>
              <a:gdLst>
                <a:gd name="T0" fmla="*/ 58 w 514"/>
                <a:gd name="T1" fmla="*/ 171 h 735"/>
                <a:gd name="T2" fmla="*/ 98 w 514"/>
                <a:gd name="T3" fmla="*/ 196 h 735"/>
                <a:gd name="T4" fmla="*/ 194 w 514"/>
                <a:gd name="T5" fmla="*/ 233 h 735"/>
                <a:gd name="T6" fmla="*/ 306 w 514"/>
                <a:gd name="T7" fmla="*/ 241 h 735"/>
                <a:gd name="T8" fmla="*/ 398 w 514"/>
                <a:gd name="T9" fmla="*/ 217 h 735"/>
                <a:gd name="T10" fmla="*/ 450 w 514"/>
                <a:gd name="T11" fmla="*/ 168 h 735"/>
                <a:gd name="T12" fmla="*/ 474 w 514"/>
                <a:gd name="T13" fmla="*/ 102 h 735"/>
                <a:gd name="T14" fmla="*/ 494 w 514"/>
                <a:gd name="T15" fmla="*/ 0 h 735"/>
                <a:gd name="T16" fmla="*/ 513 w 514"/>
                <a:gd name="T17" fmla="*/ 139 h 735"/>
                <a:gd name="T18" fmla="*/ 500 w 514"/>
                <a:gd name="T19" fmla="*/ 291 h 735"/>
                <a:gd name="T20" fmla="*/ 474 w 514"/>
                <a:gd name="T21" fmla="*/ 442 h 735"/>
                <a:gd name="T22" fmla="*/ 448 w 514"/>
                <a:gd name="T23" fmla="*/ 546 h 735"/>
                <a:gd name="T24" fmla="*/ 436 w 514"/>
                <a:gd name="T25" fmla="*/ 582 h 735"/>
                <a:gd name="T26" fmla="*/ 287 w 514"/>
                <a:gd name="T27" fmla="*/ 660 h 735"/>
                <a:gd name="T28" fmla="*/ 287 w 514"/>
                <a:gd name="T29" fmla="*/ 734 h 735"/>
                <a:gd name="T30" fmla="*/ 256 w 514"/>
                <a:gd name="T31" fmla="*/ 730 h 735"/>
                <a:gd name="T32" fmla="*/ 249 w 514"/>
                <a:gd name="T33" fmla="*/ 640 h 735"/>
                <a:gd name="T34" fmla="*/ 298 w 514"/>
                <a:gd name="T35" fmla="*/ 606 h 735"/>
                <a:gd name="T36" fmla="*/ 275 w 514"/>
                <a:gd name="T37" fmla="*/ 471 h 735"/>
                <a:gd name="T38" fmla="*/ 279 w 514"/>
                <a:gd name="T39" fmla="*/ 303 h 735"/>
                <a:gd name="T40" fmla="*/ 211 w 514"/>
                <a:gd name="T41" fmla="*/ 282 h 735"/>
                <a:gd name="T42" fmla="*/ 191 w 514"/>
                <a:gd name="T43" fmla="*/ 323 h 735"/>
                <a:gd name="T44" fmla="*/ 0 w 514"/>
                <a:gd name="T45" fmla="*/ 319 h 735"/>
                <a:gd name="T46" fmla="*/ 77 w 514"/>
                <a:gd name="T47" fmla="*/ 266 h 735"/>
                <a:gd name="T48" fmla="*/ 72 w 514"/>
                <a:gd name="T49" fmla="*/ 205 h 735"/>
                <a:gd name="T50" fmla="*/ 58 w 514"/>
                <a:gd name="T51" fmla="*/ 171 h 735"/>
                <a:gd name="T52" fmla="*/ 58 w 514"/>
                <a:gd name="T53" fmla="*/ 171 h 7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14" h="735">
                  <a:moveTo>
                    <a:pt x="58" y="171"/>
                  </a:moveTo>
                  <a:lnTo>
                    <a:pt x="98" y="196"/>
                  </a:lnTo>
                  <a:lnTo>
                    <a:pt x="194" y="233"/>
                  </a:lnTo>
                  <a:lnTo>
                    <a:pt x="306" y="241"/>
                  </a:lnTo>
                  <a:lnTo>
                    <a:pt x="398" y="217"/>
                  </a:lnTo>
                  <a:lnTo>
                    <a:pt x="450" y="168"/>
                  </a:lnTo>
                  <a:lnTo>
                    <a:pt x="474" y="102"/>
                  </a:lnTo>
                  <a:lnTo>
                    <a:pt x="494" y="0"/>
                  </a:lnTo>
                  <a:lnTo>
                    <a:pt x="513" y="139"/>
                  </a:lnTo>
                  <a:lnTo>
                    <a:pt x="500" y="291"/>
                  </a:lnTo>
                  <a:lnTo>
                    <a:pt x="474" y="442"/>
                  </a:lnTo>
                  <a:lnTo>
                    <a:pt x="448" y="546"/>
                  </a:lnTo>
                  <a:lnTo>
                    <a:pt x="436" y="582"/>
                  </a:lnTo>
                  <a:lnTo>
                    <a:pt x="287" y="660"/>
                  </a:lnTo>
                  <a:lnTo>
                    <a:pt x="287" y="734"/>
                  </a:lnTo>
                  <a:lnTo>
                    <a:pt x="256" y="730"/>
                  </a:lnTo>
                  <a:lnTo>
                    <a:pt x="249" y="640"/>
                  </a:lnTo>
                  <a:lnTo>
                    <a:pt x="298" y="606"/>
                  </a:lnTo>
                  <a:lnTo>
                    <a:pt x="275" y="471"/>
                  </a:lnTo>
                  <a:lnTo>
                    <a:pt x="279" y="303"/>
                  </a:lnTo>
                  <a:lnTo>
                    <a:pt x="211" y="282"/>
                  </a:lnTo>
                  <a:lnTo>
                    <a:pt x="191" y="323"/>
                  </a:lnTo>
                  <a:lnTo>
                    <a:pt x="0" y="319"/>
                  </a:lnTo>
                  <a:lnTo>
                    <a:pt x="77" y="266"/>
                  </a:lnTo>
                  <a:lnTo>
                    <a:pt x="72" y="205"/>
                  </a:lnTo>
                  <a:lnTo>
                    <a:pt x="58" y="171"/>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5" name="Freeform 147"/>
            <p:cNvSpPr>
              <a:spLocks/>
            </p:cNvSpPr>
            <p:nvPr/>
          </p:nvSpPr>
          <p:spPr bwMode="auto">
            <a:xfrm>
              <a:off x="826" y="1393"/>
              <a:ext cx="640" cy="428"/>
            </a:xfrm>
            <a:custGeom>
              <a:avLst/>
              <a:gdLst>
                <a:gd name="T0" fmla="*/ 639 w 640"/>
                <a:gd name="T1" fmla="*/ 0 h 428"/>
                <a:gd name="T2" fmla="*/ 501 w 640"/>
                <a:gd name="T3" fmla="*/ 12 h 428"/>
                <a:gd name="T4" fmla="*/ 310 w 640"/>
                <a:gd name="T5" fmla="*/ 70 h 428"/>
                <a:gd name="T6" fmla="*/ 239 w 640"/>
                <a:gd name="T7" fmla="*/ 97 h 428"/>
                <a:gd name="T8" fmla="*/ 162 w 640"/>
                <a:gd name="T9" fmla="*/ 128 h 428"/>
                <a:gd name="T10" fmla="*/ 42 w 640"/>
                <a:gd name="T11" fmla="*/ 193 h 428"/>
                <a:gd name="T12" fmla="*/ 9 w 640"/>
                <a:gd name="T13" fmla="*/ 242 h 428"/>
                <a:gd name="T14" fmla="*/ 15 w 640"/>
                <a:gd name="T15" fmla="*/ 262 h 428"/>
                <a:gd name="T16" fmla="*/ 0 w 640"/>
                <a:gd name="T17" fmla="*/ 427 h 428"/>
                <a:gd name="T18" fmla="*/ 46 w 640"/>
                <a:gd name="T19" fmla="*/ 427 h 428"/>
                <a:gd name="T20" fmla="*/ 42 w 640"/>
                <a:gd name="T21" fmla="*/ 348 h 428"/>
                <a:gd name="T22" fmla="*/ 53 w 640"/>
                <a:gd name="T23" fmla="*/ 242 h 428"/>
                <a:gd name="T24" fmla="*/ 92 w 640"/>
                <a:gd name="T25" fmla="*/ 202 h 428"/>
                <a:gd name="T26" fmla="*/ 157 w 640"/>
                <a:gd name="T27" fmla="*/ 168 h 428"/>
                <a:gd name="T28" fmla="*/ 245 w 640"/>
                <a:gd name="T29" fmla="*/ 131 h 428"/>
                <a:gd name="T30" fmla="*/ 336 w 640"/>
                <a:gd name="T31" fmla="*/ 94 h 428"/>
                <a:gd name="T32" fmla="*/ 416 w 640"/>
                <a:gd name="T33" fmla="*/ 65 h 428"/>
                <a:gd name="T34" fmla="*/ 497 w 640"/>
                <a:gd name="T35" fmla="*/ 44 h 428"/>
                <a:gd name="T36" fmla="*/ 631 w 640"/>
                <a:gd name="T37" fmla="*/ 28 h 428"/>
                <a:gd name="T38" fmla="*/ 639 w 640"/>
                <a:gd name="T39" fmla="*/ 0 h 428"/>
                <a:gd name="T40" fmla="*/ 639 w 640"/>
                <a:gd name="T41" fmla="*/ 0 h 4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40" h="428">
                  <a:moveTo>
                    <a:pt x="639" y="0"/>
                  </a:moveTo>
                  <a:lnTo>
                    <a:pt x="501" y="12"/>
                  </a:lnTo>
                  <a:lnTo>
                    <a:pt x="310" y="70"/>
                  </a:lnTo>
                  <a:lnTo>
                    <a:pt x="239" y="97"/>
                  </a:lnTo>
                  <a:lnTo>
                    <a:pt x="162" y="128"/>
                  </a:lnTo>
                  <a:lnTo>
                    <a:pt x="42" y="193"/>
                  </a:lnTo>
                  <a:lnTo>
                    <a:pt x="9" y="242"/>
                  </a:lnTo>
                  <a:lnTo>
                    <a:pt x="15" y="262"/>
                  </a:lnTo>
                  <a:lnTo>
                    <a:pt x="0" y="427"/>
                  </a:lnTo>
                  <a:lnTo>
                    <a:pt x="46" y="427"/>
                  </a:lnTo>
                  <a:lnTo>
                    <a:pt x="42" y="348"/>
                  </a:lnTo>
                  <a:lnTo>
                    <a:pt x="53" y="242"/>
                  </a:lnTo>
                  <a:lnTo>
                    <a:pt x="92" y="202"/>
                  </a:lnTo>
                  <a:lnTo>
                    <a:pt x="157" y="168"/>
                  </a:lnTo>
                  <a:lnTo>
                    <a:pt x="245" y="131"/>
                  </a:lnTo>
                  <a:lnTo>
                    <a:pt x="336" y="94"/>
                  </a:lnTo>
                  <a:lnTo>
                    <a:pt x="416" y="65"/>
                  </a:lnTo>
                  <a:lnTo>
                    <a:pt x="497" y="44"/>
                  </a:lnTo>
                  <a:lnTo>
                    <a:pt x="631" y="28"/>
                  </a:lnTo>
                  <a:lnTo>
                    <a:pt x="639"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6" name="Freeform 148"/>
            <p:cNvSpPr>
              <a:spLocks/>
            </p:cNvSpPr>
            <p:nvPr/>
          </p:nvSpPr>
          <p:spPr bwMode="auto">
            <a:xfrm>
              <a:off x="792" y="1799"/>
              <a:ext cx="311" cy="580"/>
            </a:xfrm>
            <a:custGeom>
              <a:avLst/>
              <a:gdLst>
                <a:gd name="T0" fmla="*/ 53 w 311"/>
                <a:gd name="T1" fmla="*/ 0 h 580"/>
                <a:gd name="T2" fmla="*/ 260 w 311"/>
                <a:gd name="T3" fmla="*/ 0 h 580"/>
                <a:gd name="T4" fmla="*/ 310 w 311"/>
                <a:gd name="T5" fmla="*/ 25 h 580"/>
                <a:gd name="T6" fmla="*/ 274 w 311"/>
                <a:gd name="T7" fmla="*/ 205 h 580"/>
                <a:gd name="T8" fmla="*/ 229 w 311"/>
                <a:gd name="T9" fmla="*/ 221 h 580"/>
                <a:gd name="T10" fmla="*/ 214 w 311"/>
                <a:gd name="T11" fmla="*/ 366 h 580"/>
                <a:gd name="T12" fmla="*/ 191 w 311"/>
                <a:gd name="T13" fmla="*/ 349 h 580"/>
                <a:gd name="T14" fmla="*/ 191 w 311"/>
                <a:gd name="T15" fmla="*/ 205 h 580"/>
                <a:gd name="T16" fmla="*/ 260 w 311"/>
                <a:gd name="T17" fmla="*/ 177 h 580"/>
                <a:gd name="T18" fmla="*/ 283 w 311"/>
                <a:gd name="T19" fmla="*/ 49 h 580"/>
                <a:gd name="T20" fmla="*/ 34 w 311"/>
                <a:gd name="T21" fmla="*/ 49 h 580"/>
                <a:gd name="T22" fmla="*/ 68 w 311"/>
                <a:gd name="T23" fmla="*/ 173 h 580"/>
                <a:gd name="T24" fmla="*/ 125 w 311"/>
                <a:gd name="T25" fmla="*/ 209 h 580"/>
                <a:gd name="T26" fmla="*/ 102 w 311"/>
                <a:gd name="T27" fmla="*/ 242 h 580"/>
                <a:gd name="T28" fmla="*/ 121 w 311"/>
                <a:gd name="T29" fmla="*/ 361 h 580"/>
                <a:gd name="T30" fmla="*/ 80 w 311"/>
                <a:gd name="T31" fmla="*/ 419 h 580"/>
                <a:gd name="T32" fmla="*/ 71 w 311"/>
                <a:gd name="T33" fmla="*/ 456 h 580"/>
                <a:gd name="T34" fmla="*/ 101 w 311"/>
                <a:gd name="T35" fmla="*/ 465 h 580"/>
                <a:gd name="T36" fmla="*/ 105 w 311"/>
                <a:gd name="T37" fmla="*/ 535 h 580"/>
                <a:gd name="T38" fmla="*/ 133 w 311"/>
                <a:gd name="T39" fmla="*/ 549 h 580"/>
                <a:gd name="T40" fmla="*/ 174 w 311"/>
                <a:gd name="T41" fmla="*/ 490 h 580"/>
                <a:gd name="T42" fmla="*/ 191 w 311"/>
                <a:gd name="T43" fmla="*/ 554 h 580"/>
                <a:gd name="T44" fmla="*/ 160 w 311"/>
                <a:gd name="T45" fmla="*/ 554 h 580"/>
                <a:gd name="T46" fmla="*/ 138 w 311"/>
                <a:gd name="T47" fmla="*/ 579 h 580"/>
                <a:gd name="T48" fmla="*/ 80 w 311"/>
                <a:gd name="T49" fmla="*/ 554 h 580"/>
                <a:gd name="T50" fmla="*/ 49 w 311"/>
                <a:gd name="T51" fmla="*/ 534 h 580"/>
                <a:gd name="T52" fmla="*/ 45 w 311"/>
                <a:gd name="T53" fmla="*/ 411 h 580"/>
                <a:gd name="T54" fmla="*/ 91 w 311"/>
                <a:gd name="T55" fmla="*/ 354 h 580"/>
                <a:gd name="T56" fmla="*/ 83 w 311"/>
                <a:gd name="T57" fmla="*/ 218 h 580"/>
                <a:gd name="T58" fmla="*/ 49 w 311"/>
                <a:gd name="T59" fmla="*/ 214 h 580"/>
                <a:gd name="T60" fmla="*/ 0 w 311"/>
                <a:gd name="T61" fmla="*/ 21 h 580"/>
                <a:gd name="T62" fmla="*/ 53 w 311"/>
                <a:gd name="T63" fmla="*/ 0 h 580"/>
                <a:gd name="T64" fmla="*/ 53 w 311"/>
                <a:gd name="T65" fmla="*/ 0 h 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1" h="580">
                  <a:moveTo>
                    <a:pt x="53" y="0"/>
                  </a:moveTo>
                  <a:lnTo>
                    <a:pt x="260" y="0"/>
                  </a:lnTo>
                  <a:lnTo>
                    <a:pt x="310" y="25"/>
                  </a:lnTo>
                  <a:lnTo>
                    <a:pt x="274" y="205"/>
                  </a:lnTo>
                  <a:lnTo>
                    <a:pt x="229" y="221"/>
                  </a:lnTo>
                  <a:lnTo>
                    <a:pt x="214" y="366"/>
                  </a:lnTo>
                  <a:lnTo>
                    <a:pt x="191" y="349"/>
                  </a:lnTo>
                  <a:lnTo>
                    <a:pt x="191" y="205"/>
                  </a:lnTo>
                  <a:lnTo>
                    <a:pt x="260" y="177"/>
                  </a:lnTo>
                  <a:lnTo>
                    <a:pt x="283" y="49"/>
                  </a:lnTo>
                  <a:lnTo>
                    <a:pt x="34" y="49"/>
                  </a:lnTo>
                  <a:lnTo>
                    <a:pt x="68" y="173"/>
                  </a:lnTo>
                  <a:lnTo>
                    <a:pt x="125" y="209"/>
                  </a:lnTo>
                  <a:lnTo>
                    <a:pt x="102" y="242"/>
                  </a:lnTo>
                  <a:lnTo>
                    <a:pt x="121" y="361"/>
                  </a:lnTo>
                  <a:lnTo>
                    <a:pt x="80" y="419"/>
                  </a:lnTo>
                  <a:lnTo>
                    <a:pt x="71" y="456"/>
                  </a:lnTo>
                  <a:lnTo>
                    <a:pt x="101" y="465"/>
                  </a:lnTo>
                  <a:lnTo>
                    <a:pt x="105" y="535"/>
                  </a:lnTo>
                  <a:lnTo>
                    <a:pt x="133" y="549"/>
                  </a:lnTo>
                  <a:lnTo>
                    <a:pt x="174" y="490"/>
                  </a:lnTo>
                  <a:lnTo>
                    <a:pt x="191" y="554"/>
                  </a:lnTo>
                  <a:lnTo>
                    <a:pt x="160" y="554"/>
                  </a:lnTo>
                  <a:lnTo>
                    <a:pt x="138" y="579"/>
                  </a:lnTo>
                  <a:lnTo>
                    <a:pt x="80" y="554"/>
                  </a:lnTo>
                  <a:lnTo>
                    <a:pt x="49" y="534"/>
                  </a:lnTo>
                  <a:lnTo>
                    <a:pt x="45" y="411"/>
                  </a:lnTo>
                  <a:lnTo>
                    <a:pt x="91" y="354"/>
                  </a:lnTo>
                  <a:lnTo>
                    <a:pt x="83" y="218"/>
                  </a:lnTo>
                  <a:lnTo>
                    <a:pt x="49" y="214"/>
                  </a:lnTo>
                  <a:lnTo>
                    <a:pt x="0" y="21"/>
                  </a:lnTo>
                  <a:lnTo>
                    <a:pt x="53"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7" name="Freeform 149"/>
            <p:cNvSpPr>
              <a:spLocks/>
            </p:cNvSpPr>
            <p:nvPr/>
          </p:nvSpPr>
          <p:spPr bwMode="auto">
            <a:xfrm>
              <a:off x="956" y="2116"/>
              <a:ext cx="120" cy="275"/>
            </a:xfrm>
            <a:custGeom>
              <a:avLst/>
              <a:gdLst>
                <a:gd name="T0" fmla="*/ 3 w 120"/>
                <a:gd name="T1" fmla="*/ 0 h 275"/>
                <a:gd name="T2" fmla="*/ 103 w 120"/>
                <a:gd name="T3" fmla="*/ 49 h 275"/>
                <a:gd name="T4" fmla="*/ 119 w 120"/>
                <a:gd name="T5" fmla="*/ 110 h 275"/>
                <a:gd name="T6" fmla="*/ 91 w 120"/>
                <a:gd name="T7" fmla="*/ 106 h 275"/>
                <a:gd name="T8" fmla="*/ 72 w 120"/>
                <a:gd name="T9" fmla="*/ 167 h 275"/>
                <a:gd name="T10" fmla="*/ 103 w 120"/>
                <a:gd name="T11" fmla="*/ 240 h 275"/>
                <a:gd name="T12" fmla="*/ 72 w 120"/>
                <a:gd name="T13" fmla="*/ 274 h 275"/>
                <a:gd name="T14" fmla="*/ 15 w 120"/>
                <a:gd name="T15" fmla="*/ 265 h 275"/>
                <a:gd name="T16" fmla="*/ 0 w 120"/>
                <a:gd name="T17" fmla="*/ 217 h 275"/>
                <a:gd name="T18" fmla="*/ 11 w 120"/>
                <a:gd name="T19" fmla="*/ 142 h 275"/>
                <a:gd name="T20" fmla="*/ 26 w 120"/>
                <a:gd name="T21" fmla="*/ 237 h 275"/>
                <a:gd name="T22" fmla="*/ 72 w 120"/>
                <a:gd name="T23" fmla="*/ 240 h 275"/>
                <a:gd name="T24" fmla="*/ 45 w 120"/>
                <a:gd name="T25" fmla="*/ 175 h 275"/>
                <a:gd name="T26" fmla="*/ 53 w 120"/>
                <a:gd name="T27" fmla="*/ 94 h 275"/>
                <a:gd name="T28" fmla="*/ 76 w 120"/>
                <a:gd name="T29" fmla="*/ 69 h 275"/>
                <a:gd name="T30" fmla="*/ 26 w 120"/>
                <a:gd name="T31" fmla="*/ 32 h 275"/>
                <a:gd name="T32" fmla="*/ 3 w 120"/>
                <a:gd name="T33" fmla="*/ 0 h 275"/>
                <a:gd name="T34" fmla="*/ 3 w 120"/>
                <a:gd name="T35" fmla="*/ 0 h 2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 h="275">
                  <a:moveTo>
                    <a:pt x="3" y="0"/>
                  </a:moveTo>
                  <a:lnTo>
                    <a:pt x="103" y="49"/>
                  </a:lnTo>
                  <a:lnTo>
                    <a:pt x="119" y="110"/>
                  </a:lnTo>
                  <a:lnTo>
                    <a:pt x="91" y="106"/>
                  </a:lnTo>
                  <a:lnTo>
                    <a:pt x="72" y="167"/>
                  </a:lnTo>
                  <a:lnTo>
                    <a:pt x="103" y="240"/>
                  </a:lnTo>
                  <a:lnTo>
                    <a:pt x="72" y="274"/>
                  </a:lnTo>
                  <a:lnTo>
                    <a:pt x="15" y="265"/>
                  </a:lnTo>
                  <a:lnTo>
                    <a:pt x="0" y="217"/>
                  </a:lnTo>
                  <a:lnTo>
                    <a:pt x="11" y="142"/>
                  </a:lnTo>
                  <a:lnTo>
                    <a:pt x="26" y="237"/>
                  </a:lnTo>
                  <a:lnTo>
                    <a:pt x="72" y="240"/>
                  </a:lnTo>
                  <a:lnTo>
                    <a:pt x="45" y="175"/>
                  </a:lnTo>
                  <a:lnTo>
                    <a:pt x="53" y="94"/>
                  </a:lnTo>
                  <a:lnTo>
                    <a:pt x="76" y="69"/>
                  </a:lnTo>
                  <a:lnTo>
                    <a:pt x="26" y="32"/>
                  </a:lnTo>
                  <a:lnTo>
                    <a:pt x="3"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8" name="Freeform 150"/>
            <p:cNvSpPr>
              <a:spLocks/>
            </p:cNvSpPr>
            <p:nvPr/>
          </p:nvSpPr>
          <p:spPr bwMode="auto">
            <a:xfrm>
              <a:off x="826" y="1849"/>
              <a:ext cx="215" cy="263"/>
            </a:xfrm>
            <a:custGeom>
              <a:avLst/>
              <a:gdLst>
                <a:gd name="T0" fmla="*/ 0 w 215"/>
                <a:gd name="T1" fmla="*/ 0 h 263"/>
                <a:gd name="T2" fmla="*/ 61 w 215"/>
                <a:gd name="T3" fmla="*/ 33 h 263"/>
                <a:gd name="T4" fmla="*/ 138 w 215"/>
                <a:gd name="T5" fmla="*/ 40 h 263"/>
                <a:gd name="T6" fmla="*/ 168 w 215"/>
                <a:gd name="T7" fmla="*/ 111 h 263"/>
                <a:gd name="T8" fmla="*/ 214 w 215"/>
                <a:gd name="T9" fmla="*/ 147 h 263"/>
                <a:gd name="T10" fmla="*/ 176 w 215"/>
                <a:gd name="T11" fmla="*/ 159 h 263"/>
                <a:gd name="T12" fmla="*/ 164 w 215"/>
                <a:gd name="T13" fmla="*/ 196 h 263"/>
                <a:gd name="T14" fmla="*/ 119 w 215"/>
                <a:gd name="T15" fmla="*/ 201 h 263"/>
                <a:gd name="T16" fmla="*/ 76 w 215"/>
                <a:gd name="T17" fmla="*/ 262 h 263"/>
                <a:gd name="T18" fmla="*/ 49 w 215"/>
                <a:gd name="T19" fmla="*/ 168 h 263"/>
                <a:gd name="T20" fmla="*/ 34 w 215"/>
                <a:gd name="T21" fmla="*/ 123 h 263"/>
                <a:gd name="T22" fmla="*/ 0 w 215"/>
                <a:gd name="T23" fmla="*/ 0 h 263"/>
                <a:gd name="T24" fmla="*/ 0 w 215"/>
                <a:gd name="T25" fmla="*/ 0 h 2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5" h="263">
                  <a:moveTo>
                    <a:pt x="0" y="0"/>
                  </a:moveTo>
                  <a:lnTo>
                    <a:pt x="61" y="33"/>
                  </a:lnTo>
                  <a:lnTo>
                    <a:pt x="138" y="40"/>
                  </a:lnTo>
                  <a:lnTo>
                    <a:pt x="168" y="111"/>
                  </a:lnTo>
                  <a:lnTo>
                    <a:pt x="214" y="147"/>
                  </a:lnTo>
                  <a:lnTo>
                    <a:pt x="176" y="159"/>
                  </a:lnTo>
                  <a:lnTo>
                    <a:pt x="164" y="196"/>
                  </a:lnTo>
                  <a:lnTo>
                    <a:pt x="119" y="201"/>
                  </a:lnTo>
                  <a:lnTo>
                    <a:pt x="76" y="262"/>
                  </a:lnTo>
                  <a:lnTo>
                    <a:pt x="49" y="168"/>
                  </a:lnTo>
                  <a:lnTo>
                    <a:pt x="34" y="123"/>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39" name="Freeform 152"/>
            <p:cNvSpPr>
              <a:spLocks/>
            </p:cNvSpPr>
            <p:nvPr/>
          </p:nvSpPr>
          <p:spPr bwMode="auto">
            <a:xfrm>
              <a:off x="1635" y="1515"/>
              <a:ext cx="344" cy="680"/>
            </a:xfrm>
            <a:custGeom>
              <a:avLst/>
              <a:gdLst>
                <a:gd name="T0" fmla="*/ 100 w 344"/>
                <a:gd name="T1" fmla="*/ 0 h 680"/>
                <a:gd name="T2" fmla="*/ 134 w 344"/>
                <a:gd name="T3" fmla="*/ 59 h 680"/>
                <a:gd name="T4" fmla="*/ 153 w 344"/>
                <a:gd name="T5" fmla="*/ 134 h 680"/>
                <a:gd name="T6" fmla="*/ 181 w 344"/>
                <a:gd name="T7" fmla="*/ 179 h 680"/>
                <a:gd name="T8" fmla="*/ 213 w 344"/>
                <a:gd name="T9" fmla="*/ 227 h 680"/>
                <a:gd name="T10" fmla="*/ 232 w 344"/>
                <a:gd name="T11" fmla="*/ 317 h 680"/>
                <a:gd name="T12" fmla="*/ 144 w 344"/>
                <a:gd name="T13" fmla="*/ 374 h 680"/>
                <a:gd name="T14" fmla="*/ 128 w 344"/>
                <a:gd name="T15" fmla="*/ 432 h 680"/>
                <a:gd name="T16" fmla="*/ 213 w 344"/>
                <a:gd name="T17" fmla="*/ 404 h 680"/>
                <a:gd name="T18" fmla="*/ 225 w 344"/>
                <a:gd name="T19" fmla="*/ 428 h 680"/>
                <a:gd name="T20" fmla="*/ 263 w 344"/>
                <a:gd name="T21" fmla="*/ 469 h 680"/>
                <a:gd name="T22" fmla="*/ 343 w 344"/>
                <a:gd name="T23" fmla="*/ 481 h 680"/>
                <a:gd name="T24" fmla="*/ 190 w 344"/>
                <a:gd name="T25" fmla="*/ 600 h 680"/>
                <a:gd name="T26" fmla="*/ 120 w 344"/>
                <a:gd name="T27" fmla="*/ 579 h 680"/>
                <a:gd name="T28" fmla="*/ 91 w 344"/>
                <a:gd name="T29" fmla="*/ 679 h 680"/>
                <a:gd name="T30" fmla="*/ 0 w 344"/>
                <a:gd name="T31" fmla="*/ 657 h 680"/>
                <a:gd name="T32" fmla="*/ 44 w 344"/>
                <a:gd name="T33" fmla="*/ 568 h 680"/>
                <a:gd name="T34" fmla="*/ 82 w 344"/>
                <a:gd name="T35" fmla="*/ 467 h 680"/>
                <a:gd name="T36" fmla="*/ 118 w 344"/>
                <a:gd name="T37" fmla="*/ 240 h 680"/>
                <a:gd name="T38" fmla="*/ 119 w 344"/>
                <a:gd name="T39" fmla="*/ 186 h 680"/>
                <a:gd name="T40" fmla="*/ 119 w 344"/>
                <a:gd name="T41" fmla="*/ 118 h 680"/>
                <a:gd name="T42" fmla="*/ 100 w 344"/>
                <a:gd name="T43" fmla="*/ 0 h 680"/>
                <a:gd name="T44" fmla="*/ 100 w 344"/>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4" h="680">
                  <a:moveTo>
                    <a:pt x="100" y="0"/>
                  </a:moveTo>
                  <a:lnTo>
                    <a:pt x="134" y="59"/>
                  </a:lnTo>
                  <a:lnTo>
                    <a:pt x="153" y="134"/>
                  </a:lnTo>
                  <a:lnTo>
                    <a:pt x="181" y="179"/>
                  </a:lnTo>
                  <a:lnTo>
                    <a:pt x="213" y="227"/>
                  </a:lnTo>
                  <a:lnTo>
                    <a:pt x="232" y="317"/>
                  </a:lnTo>
                  <a:lnTo>
                    <a:pt x="144" y="374"/>
                  </a:lnTo>
                  <a:lnTo>
                    <a:pt x="128" y="432"/>
                  </a:lnTo>
                  <a:lnTo>
                    <a:pt x="213" y="404"/>
                  </a:lnTo>
                  <a:lnTo>
                    <a:pt x="225" y="428"/>
                  </a:lnTo>
                  <a:lnTo>
                    <a:pt x="263" y="469"/>
                  </a:lnTo>
                  <a:lnTo>
                    <a:pt x="343" y="481"/>
                  </a:lnTo>
                  <a:lnTo>
                    <a:pt x="190" y="600"/>
                  </a:lnTo>
                  <a:lnTo>
                    <a:pt x="120" y="579"/>
                  </a:lnTo>
                  <a:lnTo>
                    <a:pt x="91" y="679"/>
                  </a:lnTo>
                  <a:lnTo>
                    <a:pt x="0" y="657"/>
                  </a:lnTo>
                  <a:lnTo>
                    <a:pt x="44" y="568"/>
                  </a:lnTo>
                  <a:lnTo>
                    <a:pt x="82" y="467"/>
                  </a:lnTo>
                  <a:lnTo>
                    <a:pt x="118" y="240"/>
                  </a:lnTo>
                  <a:lnTo>
                    <a:pt x="119" y="186"/>
                  </a:lnTo>
                  <a:lnTo>
                    <a:pt x="119" y="118"/>
                  </a:lnTo>
                  <a:lnTo>
                    <a:pt x="10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0" name="Freeform 153"/>
            <p:cNvSpPr>
              <a:spLocks/>
            </p:cNvSpPr>
            <p:nvPr/>
          </p:nvSpPr>
          <p:spPr bwMode="auto">
            <a:xfrm>
              <a:off x="1705" y="1427"/>
              <a:ext cx="336" cy="599"/>
            </a:xfrm>
            <a:custGeom>
              <a:avLst/>
              <a:gdLst>
                <a:gd name="T0" fmla="*/ 27 w 336"/>
                <a:gd name="T1" fmla="*/ 0 h 599"/>
                <a:gd name="T2" fmla="*/ 134 w 336"/>
                <a:gd name="T3" fmla="*/ 56 h 599"/>
                <a:gd name="T4" fmla="*/ 181 w 336"/>
                <a:gd name="T5" fmla="*/ 171 h 599"/>
                <a:gd name="T6" fmla="*/ 214 w 336"/>
                <a:gd name="T7" fmla="*/ 303 h 599"/>
                <a:gd name="T8" fmla="*/ 230 w 336"/>
                <a:gd name="T9" fmla="*/ 376 h 599"/>
                <a:gd name="T10" fmla="*/ 287 w 336"/>
                <a:gd name="T11" fmla="*/ 396 h 599"/>
                <a:gd name="T12" fmla="*/ 291 w 336"/>
                <a:gd name="T13" fmla="*/ 454 h 599"/>
                <a:gd name="T14" fmla="*/ 316 w 336"/>
                <a:gd name="T15" fmla="*/ 509 h 599"/>
                <a:gd name="T16" fmla="*/ 335 w 336"/>
                <a:gd name="T17" fmla="*/ 540 h 599"/>
                <a:gd name="T18" fmla="*/ 326 w 336"/>
                <a:gd name="T19" fmla="*/ 568 h 599"/>
                <a:gd name="T20" fmla="*/ 262 w 336"/>
                <a:gd name="T21" fmla="*/ 588 h 599"/>
                <a:gd name="T22" fmla="*/ 219 w 336"/>
                <a:gd name="T23" fmla="*/ 598 h 599"/>
                <a:gd name="T24" fmla="*/ 291 w 336"/>
                <a:gd name="T25" fmla="*/ 544 h 599"/>
                <a:gd name="T26" fmla="*/ 257 w 336"/>
                <a:gd name="T27" fmla="*/ 470 h 599"/>
                <a:gd name="T28" fmla="*/ 246 w 336"/>
                <a:gd name="T29" fmla="*/ 413 h 599"/>
                <a:gd name="T30" fmla="*/ 200 w 336"/>
                <a:gd name="T31" fmla="*/ 421 h 599"/>
                <a:gd name="T32" fmla="*/ 134 w 336"/>
                <a:gd name="T33" fmla="*/ 437 h 599"/>
                <a:gd name="T34" fmla="*/ 51 w 336"/>
                <a:gd name="T35" fmla="*/ 483 h 599"/>
                <a:gd name="T36" fmla="*/ 96 w 336"/>
                <a:gd name="T37" fmla="*/ 417 h 599"/>
                <a:gd name="T38" fmla="*/ 196 w 336"/>
                <a:gd name="T39" fmla="*/ 376 h 599"/>
                <a:gd name="T40" fmla="*/ 161 w 336"/>
                <a:gd name="T41" fmla="*/ 200 h 599"/>
                <a:gd name="T42" fmla="*/ 119 w 336"/>
                <a:gd name="T43" fmla="*/ 90 h 599"/>
                <a:gd name="T44" fmla="*/ 0 w 336"/>
                <a:gd name="T45" fmla="*/ 26 h 599"/>
                <a:gd name="T46" fmla="*/ 27 w 336"/>
                <a:gd name="T47" fmla="*/ 0 h 599"/>
                <a:gd name="T48" fmla="*/ 27 w 336"/>
                <a:gd name="T49" fmla="*/ 0 h 5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6" h="599">
                  <a:moveTo>
                    <a:pt x="27" y="0"/>
                  </a:moveTo>
                  <a:lnTo>
                    <a:pt x="134" y="56"/>
                  </a:lnTo>
                  <a:lnTo>
                    <a:pt x="181" y="171"/>
                  </a:lnTo>
                  <a:lnTo>
                    <a:pt x="214" y="303"/>
                  </a:lnTo>
                  <a:lnTo>
                    <a:pt x="230" y="376"/>
                  </a:lnTo>
                  <a:lnTo>
                    <a:pt x="287" y="396"/>
                  </a:lnTo>
                  <a:lnTo>
                    <a:pt x="291" y="454"/>
                  </a:lnTo>
                  <a:lnTo>
                    <a:pt x="316" y="509"/>
                  </a:lnTo>
                  <a:lnTo>
                    <a:pt x="335" y="540"/>
                  </a:lnTo>
                  <a:lnTo>
                    <a:pt x="326" y="568"/>
                  </a:lnTo>
                  <a:lnTo>
                    <a:pt x="262" y="588"/>
                  </a:lnTo>
                  <a:lnTo>
                    <a:pt x="219" y="598"/>
                  </a:lnTo>
                  <a:lnTo>
                    <a:pt x="291" y="544"/>
                  </a:lnTo>
                  <a:lnTo>
                    <a:pt x="257" y="470"/>
                  </a:lnTo>
                  <a:lnTo>
                    <a:pt x="246" y="413"/>
                  </a:lnTo>
                  <a:lnTo>
                    <a:pt x="200" y="421"/>
                  </a:lnTo>
                  <a:lnTo>
                    <a:pt x="134" y="437"/>
                  </a:lnTo>
                  <a:lnTo>
                    <a:pt x="51" y="483"/>
                  </a:lnTo>
                  <a:lnTo>
                    <a:pt x="96" y="417"/>
                  </a:lnTo>
                  <a:lnTo>
                    <a:pt x="196" y="376"/>
                  </a:lnTo>
                  <a:lnTo>
                    <a:pt x="161" y="200"/>
                  </a:lnTo>
                  <a:lnTo>
                    <a:pt x="119" y="90"/>
                  </a:lnTo>
                  <a:lnTo>
                    <a:pt x="0" y="26"/>
                  </a:lnTo>
                  <a:lnTo>
                    <a:pt x="2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1" name="Freeform 154"/>
            <p:cNvSpPr>
              <a:spLocks/>
            </p:cNvSpPr>
            <p:nvPr/>
          </p:nvSpPr>
          <p:spPr bwMode="auto">
            <a:xfrm>
              <a:off x="1522" y="2168"/>
              <a:ext cx="660" cy="838"/>
            </a:xfrm>
            <a:custGeom>
              <a:avLst/>
              <a:gdLst>
                <a:gd name="T0" fmla="*/ 151 w 660"/>
                <a:gd name="T1" fmla="*/ 0 h 838"/>
                <a:gd name="T2" fmla="*/ 245 w 660"/>
                <a:gd name="T3" fmla="*/ 20 h 838"/>
                <a:gd name="T4" fmla="*/ 365 w 660"/>
                <a:gd name="T5" fmla="*/ 92 h 838"/>
                <a:gd name="T6" fmla="*/ 420 w 660"/>
                <a:gd name="T7" fmla="*/ 145 h 838"/>
                <a:gd name="T8" fmla="*/ 470 w 660"/>
                <a:gd name="T9" fmla="*/ 209 h 838"/>
                <a:gd name="T10" fmla="*/ 518 w 660"/>
                <a:gd name="T11" fmla="*/ 286 h 838"/>
                <a:gd name="T12" fmla="*/ 561 w 660"/>
                <a:gd name="T13" fmla="*/ 373 h 838"/>
                <a:gd name="T14" fmla="*/ 624 w 660"/>
                <a:gd name="T15" fmla="*/ 562 h 838"/>
                <a:gd name="T16" fmla="*/ 659 w 660"/>
                <a:gd name="T17" fmla="*/ 820 h 838"/>
                <a:gd name="T18" fmla="*/ 501 w 660"/>
                <a:gd name="T19" fmla="*/ 837 h 838"/>
                <a:gd name="T20" fmla="*/ 517 w 660"/>
                <a:gd name="T21" fmla="*/ 788 h 838"/>
                <a:gd name="T22" fmla="*/ 608 w 660"/>
                <a:gd name="T23" fmla="*/ 796 h 838"/>
                <a:gd name="T24" fmla="*/ 593 w 660"/>
                <a:gd name="T25" fmla="*/ 583 h 838"/>
                <a:gd name="T26" fmla="*/ 575 w 660"/>
                <a:gd name="T27" fmla="*/ 511 h 838"/>
                <a:gd name="T28" fmla="*/ 551 w 660"/>
                <a:gd name="T29" fmla="*/ 442 h 838"/>
                <a:gd name="T30" fmla="*/ 524 w 660"/>
                <a:gd name="T31" fmla="*/ 377 h 838"/>
                <a:gd name="T32" fmla="*/ 493 w 660"/>
                <a:gd name="T33" fmla="*/ 316 h 838"/>
                <a:gd name="T34" fmla="*/ 457 w 660"/>
                <a:gd name="T35" fmla="*/ 252 h 838"/>
                <a:gd name="T36" fmla="*/ 406 w 660"/>
                <a:gd name="T37" fmla="*/ 186 h 838"/>
                <a:gd name="T38" fmla="*/ 342 w 660"/>
                <a:gd name="T39" fmla="*/ 125 h 838"/>
                <a:gd name="T40" fmla="*/ 306 w 660"/>
                <a:gd name="T41" fmla="*/ 97 h 838"/>
                <a:gd name="T42" fmla="*/ 266 w 660"/>
                <a:gd name="T43" fmla="*/ 73 h 838"/>
                <a:gd name="T44" fmla="*/ 179 w 660"/>
                <a:gd name="T45" fmla="*/ 40 h 838"/>
                <a:gd name="T46" fmla="*/ 91 w 660"/>
                <a:gd name="T47" fmla="*/ 23 h 838"/>
                <a:gd name="T48" fmla="*/ 0 w 660"/>
                <a:gd name="T49" fmla="*/ 17 h 838"/>
                <a:gd name="T50" fmla="*/ 151 w 660"/>
                <a:gd name="T51" fmla="*/ 0 h 838"/>
                <a:gd name="T52" fmla="*/ 151 w 660"/>
                <a:gd name="T53" fmla="*/ 0 h 8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60" h="838">
                  <a:moveTo>
                    <a:pt x="151" y="0"/>
                  </a:moveTo>
                  <a:lnTo>
                    <a:pt x="245" y="20"/>
                  </a:lnTo>
                  <a:lnTo>
                    <a:pt x="365" y="92"/>
                  </a:lnTo>
                  <a:lnTo>
                    <a:pt x="420" y="145"/>
                  </a:lnTo>
                  <a:lnTo>
                    <a:pt x="470" y="209"/>
                  </a:lnTo>
                  <a:lnTo>
                    <a:pt x="518" y="286"/>
                  </a:lnTo>
                  <a:lnTo>
                    <a:pt x="561" y="373"/>
                  </a:lnTo>
                  <a:lnTo>
                    <a:pt x="624" y="562"/>
                  </a:lnTo>
                  <a:lnTo>
                    <a:pt x="659" y="820"/>
                  </a:lnTo>
                  <a:lnTo>
                    <a:pt x="501" y="837"/>
                  </a:lnTo>
                  <a:lnTo>
                    <a:pt x="517" y="788"/>
                  </a:lnTo>
                  <a:lnTo>
                    <a:pt x="608" y="796"/>
                  </a:lnTo>
                  <a:lnTo>
                    <a:pt x="593" y="583"/>
                  </a:lnTo>
                  <a:lnTo>
                    <a:pt x="575" y="511"/>
                  </a:lnTo>
                  <a:lnTo>
                    <a:pt x="551" y="442"/>
                  </a:lnTo>
                  <a:lnTo>
                    <a:pt x="524" y="377"/>
                  </a:lnTo>
                  <a:lnTo>
                    <a:pt x="493" y="316"/>
                  </a:lnTo>
                  <a:lnTo>
                    <a:pt x="457" y="252"/>
                  </a:lnTo>
                  <a:lnTo>
                    <a:pt x="406" y="186"/>
                  </a:lnTo>
                  <a:lnTo>
                    <a:pt x="342" y="125"/>
                  </a:lnTo>
                  <a:lnTo>
                    <a:pt x="306" y="97"/>
                  </a:lnTo>
                  <a:lnTo>
                    <a:pt x="266" y="73"/>
                  </a:lnTo>
                  <a:lnTo>
                    <a:pt x="179" y="40"/>
                  </a:lnTo>
                  <a:lnTo>
                    <a:pt x="91" y="23"/>
                  </a:lnTo>
                  <a:lnTo>
                    <a:pt x="0" y="17"/>
                  </a:lnTo>
                  <a:lnTo>
                    <a:pt x="151"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2" name="Freeform 155"/>
            <p:cNvSpPr>
              <a:spLocks/>
            </p:cNvSpPr>
            <p:nvPr/>
          </p:nvSpPr>
          <p:spPr bwMode="auto">
            <a:xfrm>
              <a:off x="964" y="2427"/>
              <a:ext cx="1061" cy="556"/>
            </a:xfrm>
            <a:custGeom>
              <a:avLst/>
              <a:gdLst>
                <a:gd name="T0" fmla="*/ 0 w 1061"/>
                <a:gd name="T1" fmla="*/ 554 h 556"/>
                <a:gd name="T2" fmla="*/ 158 w 1061"/>
                <a:gd name="T3" fmla="*/ 555 h 556"/>
                <a:gd name="T4" fmla="*/ 187 w 1061"/>
                <a:gd name="T5" fmla="*/ 389 h 556"/>
                <a:gd name="T6" fmla="*/ 210 w 1061"/>
                <a:gd name="T7" fmla="*/ 334 h 556"/>
                <a:gd name="T8" fmla="*/ 241 w 1061"/>
                <a:gd name="T9" fmla="*/ 279 h 556"/>
                <a:gd name="T10" fmla="*/ 277 w 1061"/>
                <a:gd name="T11" fmla="*/ 227 h 556"/>
                <a:gd name="T12" fmla="*/ 313 w 1061"/>
                <a:gd name="T13" fmla="*/ 180 h 556"/>
                <a:gd name="T14" fmla="*/ 347 w 1061"/>
                <a:gd name="T15" fmla="*/ 141 h 556"/>
                <a:gd name="T16" fmla="*/ 377 w 1061"/>
                <a:gd name="T17" fmla="*/ 110 h 556"/>
                <a:gd name="T18" fmla="*/ 440 w 1061"/>
                <a:gd name="T19" fmla="*/ 65 h 556"/>
                <a:gd name="T20" fmla="*/ 515 w 1061"/>
                <a:gd name="T21" fmla="*/ 37 h 556"/>
                <a:gd name="T22" fmla="*/ 600 w 1061"/>
                <a:gd name="T23" fmla="*/ 37 h 556"/>
                <a:gd name="T24" fmla="*/ 689 w 1061"/>
                <a:gd name="T25" fmla="*/ 69 h 556"/>
                <a:gd name="T26" fmla="*/ 765 w 1061"/>
                <a:gd name="T27" fmla="*/ 115 h 556"/>
                <a:gd name="T28" fmla="*/ 861 w 1061"/>
                <a:gd name="T29" fmla="*/ 229 h 556"/>
                <a:gd name="T30" fmla="*/ 902 w 1061"/>
                <a:gd name="T31" fmla="*/ 357 h 556"/>
                <a:gd name="T32" fmla="*/ 923 w 1061"/>
                <a:gd name="T33" fmla="*/ 430 h 556"/>
                <a:gd name="T34" fmla="*/ 1060 w 1061"/>
                <a:gd name="T35" fmla="*/ 434 h 556"/>
                <a:gd name="T36" fmla="*/ 1046 w 1061"/>
                <a:gd name="T37" fmla="*/ 358 h 556"/>
                <a:gd name="T38" fmla="*/ 1029 w 1061"/>
                <a:gd name="T39" fmla="*/ 290 h 556"/>
                <a:gd name="T40" fmla="*/ 1006 w 1061"/>
                <a:gd name="T41" fmla="*/ 229 h 556"/>
                <a:gd name="T42" fmla="*/ 968 w 1061"/>
                <a:gd name="T43" fmla="*/ 161 h 556"/>
                <a:gd name="T44" fmla="*/ 945 w 1061"/>
                <a:gd name="T45" fmla="*/ 135 h 556"/>
                <a:gd name="T46" fmla="*/ 923 w 1061"/>
                <a:gd name="T47" fmla="*/ 121 h 556"/>
                <a:gd name="T48" fmla="*/ 847 w 1061"/>
                <a:gd name="T49" fmla="*/ 136 h 556"/>
                <a:gd name="T50" fmla="*/ 874 w 1061"/>
                <a:gd name="T51" fmla="*/ 87 h 556"/>
                <a:gd name="T52" fmla="*/ 829 w 1061"/>
                <a:gd name="T53" fmla="*/ 58 h 556"/>
                <a:gd name="T54" fmla="*/ 777 w 1061"/>
                <a:gd name="T55" fmla="*/ 34 h 556"/>
                <a:gd name="T56" fmla="*/ 670 w 1061"/>
                <a:gd name="T57" fmla="*/ 0 h 556"/>
                <a:gd name="T58" fmla="*/ 474 w 1061"/>
                <a:gd name="T59" fmla="*/ 3 h 556"/>
                <a:gd name="T60" fmla="*/ 399 w 1061"/>
                <a:gd name="T61" fmla="*/ 42 h 556"/>
                <a:gd name="T62" fmla="*/ 336 w 1061"/>
                <a:gd name="T63" fmla="*/ 98 h 556"/>
                <a:gd name="T64" fmla="*/ 281 w 1061"/>
                <a:gd name="T65" fmla="*/ 163 h 556"/>
                <a:gd name="T66" fmla="*/ 229 w 1061"/>
                <a:gd name="T67" fmla="*/ 233 h 556"/>
                <a:gd name="T68" fmla="*/ 149 w 1061"/>
                <a:gd name="T69" fmla="*/ 381 h 556"/>
                <a:gd name="T70" fmla="*/ 107 w 1061"/>
                <a:gd name="T71" fmla="*/ 517 h 556"/>
                <a:gd name="T72" fmla="*/ 43 w 1061"/>
                <a:gd name="T73" fmla="*/ 526 h 556"/>
                <a:gd name="T74" fmla="*/ 4 w 1061"/>
                <a:gd name="T75" fmla="*/ 520 h 556"/>
                <a:gd name="T76" fmla="*/ 0 w 1061"/>
                <a:gd name="T77" fmla="*/ 554 h 556"/>
                <a:gd name="T78" fmla="*/ 0 w 1061"/>
                <a:gd name="T79" fmla="*/ 554 h 5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61" h="556">
                  <a:moveTo>
                    <a:pt x="0" y="554"/>
                  </a:moveTo>
                  <a:lnTo>
                    <a:pt x="158" y="555"/>
                  </a:lnTo>
                  <a:lnTo>
                    <a:pt x="187" y="389"/>
                  </a:lnTo>
                  <a:lnTo>
                    <a:pt x="210" y="334"/>
                  </a:lnTo>
                  <a:lnTo>
                    <a:pt x="241" y="279"/>
                  </a:lnTo>
                  <a:lnTo>
                    <a:pt x="277" y="227"/>
                  </a:lnTo>
                  <a:lnTo>
                    <a:pt x="313" y="180"/>
                  </a:lnTo>
                  <a:lnTo>
                    <a:pt x="347" y="141"/>
                  </a:lnTo>
                  <a:lnTo>
                    <a:pt x="377" y="110"/>
                  </a:lnTo>
                  <a:lnTo>
                    <a:pt x="440" y="65"/>
                  </a:lnTo>
                  <a:lnTo>
                    <a:pt x="515" y="37"/>
                  </a:lnTo>
                  <a:lnTo>
                    <a:pt x="600" y="37"/>
                  </a:lnTo>
                  <a:lnTo>
                    <a:pt x="689" y="69"/>
                  </a:lnTo>
                  <a:lnTo>
                    <a:pt x="765" y="115"/>
                  </a:lnTo>
                  <a:lnTo>
                    <a:pt x="861" y="229"/>
                  </a:lnTo>
                  <a:lnTo>
                    <a:pt x="902" y="357"/>
                  </a:lnTo>
                  <a:lnTo>
                    <a:pt x="923" y="430"/>
                  </a:lnTo>
                  <a:lnTo>
                    <a:pt x="1060" y="434"/>
                  </a:lnTo>
                  <a:lnTo>
                    <a:pt x="1046" y="358"/>
                  </a:lnTo>
                  <a:lnTo>
                    <a:pt x="1029" y="290"/>
                  </a:lnTo>
                  <a:lnTo>
                    <a:pt x="1006" y="229"/>
                  </a:lnTo>
                  <a:lnTo>
                    <a:pt x="968" y="161"/>
                  </a:lnTo>
                  <a:lnTo>
                    <a:pt x="945" y="135"/>
                  </a:lnTo>
                  <a:lnTo>
                    <a:pt x="923" y="121"/>
                  </a:lnTo>
                  <a:lnTo>
                    <a:pt x="847" y="136"/>
                  </a:lnTo>
                  <a:lnTo>
                    <a:pt x="874" y="87"/>
                  </a:lnTo>
                  <a:lnTo>
                    <a:pt x="829" y="58"/>
                  </a:lnTo>
                  <a:lnTo>
                    <a:pt x="777" y="34"/>
                  </a:lnTo>
                  <a:lnTo>
                    <a:pt x="670" y="0"/>
                  </a:lnTo>
                  <a:lnTo>
                    <a:pt x="474" y="3"/>
                  </a:lnTo>
                  <a:lnTo>
                    <a:pt x="399" y="42"/>
                  </a:lnTo>
                  <a:lnTo>
                    <a:pt x="336" y="98"/>
                  </a:lnTo>
                  <a:lnTo>
                    <a:pt x="281" y="163"/>
                  </a:lnTo>
                  <a:lnTo>
                    <a:pt x="229" y="233"/>
                  </a:lnTo>
                  <a:lnTo>
                    <a:pt x="149" y="381"/>
                  </a:lnTo>
                  <a:lnTo>
                    <a:pt x="107" y="517"/>
                  </a:lnTo>
                  <a:lnTo>
                    <a:pt x="43" y="526"/>
                  </a:lnTo>
                  <a:lnTo>
                    <a:pt x="4" y="520"/>
                  </a:lnTo>
                  <a:lnTo>
                    <a:pt x="0" y="554"/>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3" name="Freeform 156"/>
            <p:cNvSpPr>
              <a:spLocks/>
            </p:cNvSpPr>
            <p:nvPr/>
          </p:nvSpPr>
          <p:spPr bwMode="auto">
            <a:xfrm>
              <a:off x="1795" y="2825"/>
              <a:ext cx="376" cy="325"/>
            </a:xfrm>
            <a:custGeom>
              <a:avLst/>
              <a:gdLst>
                <a:gd name="T0" fmla="*/ 130 w 376"/>
                <a:gd name="T1" fmla="*/ 0 h 325"/>
                <a:gd name="T2" fmla="*/ 294 w 376"/>
                <a:gd name="T3" fmla="*/ 17 h 325"/>
                <a:gd name="T4" fmla="*/ 247 w 376"/>
                <a:gd name="T5" fmla="*/ 192 h 325"/>
                <a:gd name="T6" fmla="*/ 190 w 376"/>
                <a:gd name="T7" fmla="*/ 222 h 325"/>
                <a:gd name="T8" fmla="*/ 228 w 376"/>
                <a:gd name="T9" fmla="*/ 37 h 325"/>
                <a:gd name="T10" fmla="*/ 49 w 376"/>
                <a:gd name="T11" fmla="*/ 41 h 325"/>
                <a:gd name="T12" fmla="*/ 111 w 376"/>
                <a:gd name="T13" fmla="*/ 107 h 325"/>
                <a:gd name="T14" fmla="*/ 137 w 376"/>
                <a:gd name="T15" fmla="*/ 172 h 325"/>
                <a:gd name="T16" fmla="*/ 107 w 376"/>
                <a:gd name="T17" fmla="*/ 250 h 325"/>
                <a:gd name="T18" fmla="*/ 194 w 376"/>
                <a:gd name="T19" fmla="*/ 279 h 325"/>
                <a:gd name="T20" fmla="*/ 271 w 376"/>
                <a:gd name="T21" fmla="*/ 242 h 325"/>
                <a:gd name="T22" fmla="*/ 332 w 376"/>
                <a:gd name="T23" fmla="*/ 263 h 325"/>
                <a:gd name="T24" fmla="*/ 375 w 376"/>
                <a:gd name="T25" fmla="*/ 324 h 325"/>
                <a:gd name="T26" fmla="*/ 187 w 376"/>
                <a:gd name="T27" fmla="*/ 324 h 325"/>
                <a:gd name="T28" fmla="*/ 141 w 376"/>
                <a:gd name="T29" fmla="*/ 287 h 325"/>
                <a:gd name="T30" fmla="*/ 49 w 376"/>
                <a:gd name="T31" fmla="*/ 279 h 325"/>
                <a:gd name="T32" fmla="*/ 79 w 376"/>
                <a:gd name="T33" fmla="*/ 176 h 325"/>
                <a:gd name="T34" fmla="*/ 62 w 376"/>
                <a:gd name="T35" fmla="*/ 122 h 325"/>
                <a:gd name="T36" fmla="*/ 35 w 376"/>
                <a:gd name="T37" fmla="*/ 69 h 325"/>
                <a:gd name="T38" fmla="*/ 0 w 376"/>
                <a:gd name="T39" fmla="*/ 12 h 325"/>
                <a:gd name="T40" fmla="*/ 130 w 376"/>
                <a:gd name="T41" fmla="*/ 0 h 325"/>
                <a:gd name="T42" fmla="*/ 130 w 376"/>
                <a:gd name="T43" fmla="*/ 0 h 3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6" h="325">
                  <a:moveTo>
                    <a:pt x="130" y="0"/>
                  </a:moveTo>
                  <a:lnTo>
                    <a:pt x="294" y="17"/>
                  </a:lnTo>
                  <a:lnTo>
                    <a:pt x="247" y="192"/>
                  </a:lnTo>
                  <a:lnTo>
                    <a:pt x="190" y="222"/>
                  </a:lnTo>
                  <a:lnTo>
                    <a:pt x="228" y="37"/>
                  </a:lnTo>
                  <a:lnTo>
                    <a:pt x="49" y="41"/>
                  </a:lnTo>
                  <a:lnTo>
                    <a:pt x="111" y="107"/>
                  </a:lnTo>
                  <a:lnTo>
                    <a:pt x="137" y="172"/>
                  </a:lnTo>
                  <a:lnTo>
                    <a:pt x="107" y="250"/>
                  </a:lnTo>
                  <a:lnTo>
                    <a:pt x="194" y="279"/>
                  </a:lnTo>
                  <a:lnTo>
                    <a:pt x="271" y="242"/>
                  </a:lnTo>
                  <a:lnTo>
                    <a:pt x="332" y="263"/>
                  </a:lnTo>
                  <a:lnTo>
                    <a:pt x="375" y="324"/>
                  </a:lnTo>
                  <a:lnTo>
                    <a:pt x="187" y="324"/>
                  </a:lnTo>
                  <a:lnTo>
                    <a:pt x="141" y="287"/>
                  </a:lnTo>
                  <a:lnTo>
                    <a:pt x="49" y="279"/>
                  </a:lnTo>
                  <a:lnTo>
                    <a:pt x="79" y="176"/>
                  </a:lnTo>
                  <a:lnTo>
                    <a:pt x="62" y="122"/>
                  </a:lnTo>
                  <a:lnTo>
                    <a:pt x="35" y="69"/>
                  </a:lnTo>
                  <a:lnTo>
                    <a:pt x="0" y="12"/>
                  </a:lnTo>
                  <a:lnTo>
                    <a:pt x="13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4" name="Freeform 157"/>
            <p:cNvSpPr>
              <a:spLocks/>
            </p:cNvSpPr>
            <p:nvPr/>
          </p:nvSpPr>
          <p:spPr bwMode="auto">
            <a:xfrm>
              <a:off x="847" y="2339"/>
              <a:ext cx="388" cy="489"/>
            </a:xfrm>
            <a:custGeom>
              <a:avLst/>
              <a:gdLst>
                <a:gd name="T0" fmla="*/ 159 w 388"/>
                <a:gd name="T1" fmla="*/ 39 h 489"/>
                <a:gd name="T2" fmla="*/ 123 w 388"/>
                <a:gd name="T3" fmla="*/ 78 h 489"/>
                <a:gd name="T4" fmla="*/ 60 w 388"/>
                <a:gd name="T5" fmla="*/ 200 h 489"/>
                <a:gd name="T6" fmla="*/ 15 w 388"/>
                <a:gd name="T7" fmla="*/ 386 h 489"/>
                <a:gd name="T8" fmla="*/ 0 w 388"/>
                <a:gd name="T9" fmla="*/ 485 h 489"/>
                <a:gd name="T10" fmla="*/ 105 w 388"/>
                <a:gd name="T11" fmla="*/ 488 h 489"/>
                <a:gd name="T12" fmla="*/ 103 w 388"/>
                <a:gd name="T13" fmla="*/ 402 h 489"/>
                <a:gd name="T14" fmla="*/ 124 w 388"/>
                <a:gd name="T15" fmla="*/ 320 h 489"/>
                <a:gd name="T16" fmla="*/ 160 w 388"/>
                <a:gd name="T17" fmla="*/ 363 h 489"/>
                <a:gd name="T18" fmla="*/ 176 w 388"/>
                <a:gd name="T19" fmla="*/ 439 h 489"/>
                <a:gd name="T20" fmla="*/ 279 w 388"/>
                <a:gd name="T21" fmla="*/ 467 h 489"/>
                <a:gd name="T22" fmla="*/ 283 w 388"/>
                <a:gd name="T23" fmla="*/ 445 h 489"/>
                <a:gd name="T24" fmla="*/ 255 w 388"/>
                <a:gd name="T25" fmla="*/ 396 h 489"/>
                <a:gd name="T26" fmla="*/ 239 w 388"/>
                <a:gd name="T27" fmla="*/ 328 h 489"/>
                <a:gd name="T28" fmla="*/ 300 w 388"/>
                <a:gd name="T29" fmla="*/ 274 h 489"/>
                <a:gd name="T30" fmla="*/ 346 w 388"/>
                <a:gd name="T31" fmla="*/ 347 h 489"/>
                <a:gd name="T32" fmla="*/ 373 w 388"/>
                <a:gd name="T33" fmla="*/ 299 h 489"/>
                <a:gd name="T34" fmla="*/ 387 w 388"/>
                <a:gd name="T35" fmla="*/ 240 h 489"/>
                <a:gd name="T36" fmla="*/ 360 w 388"/>
                <a:gd name="T37" fmla="*/ 186 h 489"/>
                <a:gd name="T38" fmla="*/ 322 w 388"/>
                <a:gd name="T39" fmla="*/ 156 h 489"/>
                <a:gd name="T40" fmla="*/ 300 w 388"/>
                <a:gd name="T41" fmla="*/ 143 h 489"/>
                <a:gd name="T42" fmla="*/ 218 w 388"/>
                <a:gd name="T43" fmla="*/ 174 h 489"/>
                <a:gd name="T44" fmla="*/ 198 w 388"/>
                <a:gd name="T45" fmla="*/ 152 h 489"/>
                <a:gd name="T46" fmla="*/ 224 w 388"/>
                <a:gd name="T47" fmla="*/ 101 h 489"/>
                <a:gd name="T48" fmla="*/ 278 w 388"/>
                <a:gd name="T49" fmla="*/ 65 h 489"/>
                <a:gd name="T50" fmla="*/ 312 w 388"/>
                <a:gd name="T51" fmla="*/ 49 h 489"/>
                <a:gd name="T52" fmla="*/ 283 w 388"/>
                <a:gd name="T53" fmla="*/ 21 h 489"/>
                <a:gd name="T54" fmla="*/ 205 w 388"/>
                <a:gd name="T55" fmla="*/ 0 h 489"/>
                <a:gd name="T56" fmla="*/ 178 w 388"/>
                <a:gd name="T57" fmla="*/ 33 h 489"/>
                <a:gd name="T58" fmla="*/ 159 w 388"/>
                <a:gd name="T59" fmla="*/ 39 h 489"/>
                <a:gd name="T60" fmla="*/ 159 w 388"/>
                <a:gd name="T61" fmla="*/ 39 h 4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8" h="489">
                  <a:moveTo>
                    <a:pt x="159" y="39"/>
                  </a:moveTo>
                  <a:lnTo>
                    <a:pt x="123" y="78"/>
                  </a:lnTo>
                  <a:lnTo>
                    <a:pt x="60" y="200"/>
                  </a:lnTo>
                  <a:lnTo>
                    <a:pt x="15" y="386"/>
                  </a:lnTo>
                  <a:lnTo>
                    <a:pt x="0" y="485"/>
                  </a:lnTo>
                  <a:lnTo>
                    <a:pt x="105" y="488"/>
                  </a:lnTo>
                  <a:lnTo>
                    <a:pt x="103" y="402"/>
                  </a:lnTo>
                  <a:lnTo>
                    <a:pt x="124" y="320"/>
                  </a:lnTo>
                  <a:lnTo>
                    <a:pt x="160" y="363"/>
                  </a:lnTo>
                  <a:lnTo>
                    <a:pt x="176" y="439"/>
                  </a:lnTo>
                  <a:lnTo>
                    <a:pt x="279" y="467"/>
                  </a:lnTo>
                  <a:lnTo>
                    <a:pt x="283" y="445"/>
                  </a:lnTo>
                  <a:lnTo>
                    <a:pt x="255" y="396"/>
                  </a:lnTo>
                  <a:lnTo>
                    <a:pt x="239" y="328"/>
                  </a:lnTo>
                  <a:lnTo>
                    <a:pt x="300" y="274"/>
                  </a:lnTo>
                  <a:lnTo>
                    <a:pt x="346" y="347"/>
                  </a:lnTo>
                  <a:lnTo>
                    <a:pt x="373" y="299"/>
                  </a:lnTo>
                  <a:lnTo>
                    <a:pt x="387" y="240"/>
                  </a:lnTo>
                  <a:lnTo>
                    <a:pt x="360" y="186"/>
                  </a:lnTo>
                  <a:lnTo>
                    <a:pt x="322" y="156"/>
                  </a:lnTo>
                  <a:lnTo>
                    <a:pt x="300" y="143"/>
                  </a:lnTo>
                  <a:lnTo>
                    <a:pt x="218" y="174"/>
                  </a:lnTo>
                  <a:lnTo>
                    <a:pt x="198" y="152"/>
                  </a:lnTo>
                  <a:lnTo>
                    <a:pt x="224" y="101"/>
                  </a:lnTo>
                  <a:lnTo>
                    <a:pt x="278" y="65"/>
                  </a:lnTo>
                  <a:lnTo>
                    <a:pt x="312" y="49"/>
                  </a:lnTo>
                  <a:lnTo>
                    <a:pt x="283" y="21"/>
                  </a:lnTo>
                  <a:lnTo>
                    <a:pt x="205" y="0"/>
                  </a:lnTo>
                  <a:lnTo>
                    <a:pt x="178" y="33"/>
                  </a:lnTo>
                  <a:lnTo>
                    <a:pt x="159" y="3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5" name="Freeform 158"/>
            <p:cNvSpPr>
              <a:spLocks/>
            </p:cNvSpPr>
            <p:nvPr/>
          </p:nvSpPr>
          <p:spPr bwMode="auto">
            <a:xfrm>
              <a:off x="764" y="2809"/>
              <a:ext cx="329" cy="349"/>
            </a:xfrm>
            <a:custGeom>
              <a:avLst/>
              <a:gdLst>
                <a:gd name="T0" fmla="*/ 105 w 329"/>
                <a:gd name="T1" fmla="*/ 0 h 349"/>
                <a:gd name="T2" fmla="*/ 0 w 329"/>
                <a:gd name="T3" fmla="*/ 8 h 349"/>
                <a:gd name="T4" fmla="*/ 20 w 329"/>
                <a:gd name="T5" fmla="*/ 57 h 349"/>
                <a:gd name="T6" fmla="*/ 50 w 329"/>
                <a:gd name="T7" fmla="*/ 145 h 349"/>
                <a:gd name="T8" fmla="*/ 48 w 329"/>
                <a:gd name="T9" fmla="*/ 218 h 349"/>
                <a:gd name="T10" fmla="*/ 29 w 329"/>
                <a:gd name="T11" fmla="*/ 257 h 349"/>
                <a:gd name="T12" fmla="*/ 23 w 329"/>
                <a:gd name="T13" fmla="*/ 305 h 349"/>
                <a:gd name="T14" fmla="*/ 126 w 329"/>
                <a:gd name="T15" fmla="*/ 319 h 349"/>
                <a:gd name="T16" fmla="*/ 169 w 329"/>
                <a:gd name="T17" fmla="*/ 348 h 349"/>
                <a:gd name="T18" fmla="*/ 328 w 329"/>
                <a:gd name="T19" fmla="*/ 339 h 349"/>
                <a:gd name="T20" fmla="*/ 322 w 329"/>
                <a:gd name="T21" fmla="*/ 315 h 349"/>
                <a:gd name="T22" fmla="*/ 298 w 329"/>
                <a:gd name="T23" fmla="*/ 278 h 349"/>
                <a:gd name="T24" fmla="*/ 232 w 329"/>
                <a:gd name="T25" fmla="*/ 253 h 349"/>
                <a:gd name="T26" fmla="*/ 132 w 329"/>
                <a:gd name="T27" fmla="*/ 268 h 349"/>
                <a:gd name="T28" fmla="*/ 113 w 329"/>
                <a:gd name="T29" fmla="*/ 248 h 349"/>
                <a:gd name="T30" fmla="*/ 115 w 329"/>
                <a:gd name="T31" fmla="*/ 218 h 349"/>
                <a:gd name="T32" fmla="*/ 134 w 329"/>
                <a:gd name="T33" fmla="*/ 155 h 349"/>
                <a:gd name="T34" fmla="*/ 112 w 329"/>
                <a:gd name="T35" fmla="*/ 84 h 349"/>
                <a:gd name="T36" fmla="*/ 73 w 329"/>
                <a:gd name="T37" fmla="*/ 43 h 349"/>
                <a:gd name="T38" fmla="*/ 50 w 329"/>
                <a:gd name="T39" fmla="*/ 22 h 349"/>
                <a:gd name="T40" fmla="*/ 188 w 329"/>
                <a:gd name="T41" fmla="*/ 18 h 349"/>
                <a:gd name="T42" fmla="*/ 105 w 329"/>
                <a:gd name="T43" fmla="*/ 0 h 349"/>
                <a:gd name="T44" fmla="*/ 105 w 329"/>
                <a:gd name="T45" fmla="*/ 0 h 3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29" h="349">
                  <a:moveTo>
                    <a:pt x="105" y="0"/>
                  </a:moveTo>
                  <a:lnTo>
                    <a:pt x="0" y="8"/>
                  </a:lnTo>
                  <a:lnTo>
                    <a:pt x="20" y="57"/>
                  </a:lnTo>
                  <a:lnTo>
                    <a:pt x="50" y="145"/>
                  </a:lnTo>
                  <a:lnTo>
                    <a:pt x="48" y="218"/>
                  </a:lnTo>
                  <a:lnTo>
                    <a:pt x="29" y="257"/>
                  </a:lnTo>
                  <a:lnTo>
                    <a:pt x="23" y="305"/>
                  </a:lnTo>
                  <a:lnTo>
                    <a:pt x="126" y="319"/>
                  </a:lnTo>
                  <a:lnTo>
                    <a:pt x="169" y="348"/>
                  </a:lnTo>
                  <a:lnTo>
                    <a:pt x="328" y="339"/>
                  </a:lnTo>
                  <a:lnTo>
                    <a:pt x="322" y="315"/>
                  </a:lnTo>
                  <a:lnTo>
                    <a:pt x="298" y="278"/>
                  </a:lnTo>
                  <a:lnTo>
                    <a:pt x="232" y="253"/>
                  </a:lnTo>
                  <a:lnTo>
                    <a:pt x="132" y="268"/>
                  </a:lnTo>
                  <a:lnTo>
                    <a:pt x="113" y="248"/>
                  </a:lnTo>
                  <a:lnTo>
                    <a:pt x="115" y="218"/>
                  </a:lnTo>
                  <a:lnTo>
                    <a:pt x="134" y="155"/>
                  </a:lnTo>
                  <a:lnTo>
                    <a:pt x="112" y="84"/>
                  </a:lnTo>
                  <a:lnTo>
                    <a:pt x="73" y="43"/>
                  </a:lnTo>
                  <a:lnTo>
                    <a:pt x="50" y="22"/>
                  </a:lnTo>
                  <a:lnTo>
                    <a:pt x="188" y="18"/>
                  </a:lnTo>
                  <a:lnTo>
                    <a:pt x="10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6" name="Freeform 159"/>
            <p:cNvSpPr>
              <a:spLocks/>
            </p:cNvSpPr>
            <p:nvPr/>
          </p:nvSpPr>
          <p:spPr bwMode="auto">
            <a:xfrm>
              <a:off x="870" y="2809"/>
              <a:ext cx="307" cy="346"/>
            </a:xfrm>
            <a:custGeom>
              <a:avLst/>
              <a:gdLst>
                <a:gd name="T0" fmla="*/ 0 w 307"/>
                <a:gd name="T1" fmla="*/ 0 h 346"/>
                <a:gd name="T2" fmla="*/ 154 w 307"/>
                <a:gd name="T3" fmla="*/ 15 h 346"/>
                <a:gd name="T4" fmla="*/ 133 w 307"/>
                <a:gd name="T5" fmla="*/ 57 h 346"/>
                <a:gd name="T6" fmla="*/ 109 w 307"/>
                <a:gd name="T7" fmla="*/ 131 h 346"/>
                <a:gd name="T8" fmla="*/ 120 w 307"/>
                <a:gd name="T9" fmla="*/ 199 h 346"/>
                <a:gd name="T10" fmla="*/ 199 w 307"/>
                <a:gd name="T11" fmla="*/ 203 h 346"/>
                <a:gd name="T12" fmla="*/ 273 w 307"/>
                <a:gd name="T13" fmla="*/ 246 h 346"/>
                <a:gd name="T14" fmla="*/ 306 w 307"/>
                <a:gd name="T15" fmla="*/ 338 h 346"/>
                <a:gd name="T16" fmla="*/ 256 w 307"/>
                <a:gd name="T17" fmla="*/ 345 h 346"/>
                <a:gd name="T18" fmla="*/ 120 w 307"/>
                <a:gd name="T19" fmla="*/ 343 h 346"/>
                <a:gd name="T20" fmla="*/ 268 w 307"/>
                <a:gd name="T21" fmla="*/ 313 h 346"/>
                <a:gd name="T22" fmla="*/ 242 w 307"/>
                <a:gd name="T23" fmla="*/ 260 h 346"/>
                <a:gd name="T24" fmla="*/ 223 w 307"/>
                <a:gd name="T25" fmla="*/ 235 h 346"/>
                <a:gd name="T26" fmla="*/ 193 w 307"/>
                <a:gd name="T27" fmla="*/ 223 h 346"/>
                <a:gd name="T28" fmla="*/ 113 w 307"/>
                <a:gd name="T29" fmla="*/ 219 h 346"/>
                <a:gd name="T30" fmla="*/ 52 w 307"/>
                <a:gd name="T31" fmla="*/ 240 h 346"/>
                <a:gd name="T32" fmla="*/ 82 w 307"/>
                <a:gd name="T33" fmla="*/ 197 h 346"/>
                <a:gd name="T34" fmla="*/ 79 w 307"/>
                <a:gd name="T35" fmla="*/ 120 h 346"/>
                <a:gd name="T36" fmla="*/ 91 w 307"/>
                <a:gd name="T37" fmla="*/ 48 h 346"/>
                <a:gd name="T38" fmla="*/ 0 w 307"/>
                <a:gd name="T39" fmla="*/ 0 h 346"/>
                <a:gd name="T40" fmla="*/ 0 w 307"/>
                <a:gd name="T41" fmla="*/ 0 h 3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7" h="346">
                  <a:moveTo>
                    <a:pt x="0" y="0"/>
                  </a:moveTo>
                  <a:lnTo>
                    <a:pt x="154" y="15"/>
                  </a:lnTo>
                  <a:lnTo>
                    <a:pt x="133" y="57"/>
                  </a:lnTo>
                  <a:lnTo>
                    <a:pt x="109" y="131"/>
                  </a:lnTo>
                  <a:lnTo>
                    <a:pt x="120" y="199"/>
                  </a:lnTo>
                  <a:lnTo>
                    <a:pt x="199" y="203"/>
                  </a:lnTo>
                  <a:lnTo>
                    <a:pt x="273" y="246"/>
                  </a:lnTo>
                  <a:lnTo>
                    <a:pt x="306" y="338"/>
                  </a:lnTo>
                  <a:lnTo>
                    <a:pt x="256" y="345"/>
                  </a:lnTo>
                  <a:lnTo>
                    <a:pt x="120" y="343"/>
                  </a:lnTo>
                  <a:lnTo>
                    <a:pt x="268" y="313"/>
                  </a:lnTo>
                  <a:lnTo>
                    <a:pt x="242" y="260"/>
                  </a:lnTo>
                  <a:lnTo>
                    <a:pt x="223" y="235"/>
                  </a:lnTo>
                  <a:lnTo>
                    <a:pt x="193" y="223"/>
                  </a:lnTo>
                  <a:lnTo>
                    <a:pt x="113" y="219"/>
                  </a:lnTo>
                  <a:lnTo>
                    <a:pt x="52" y="240"/>
                  </a:lnTo>
                  <a:lnTo>
                    <a:pt x="82" y="197"/>
                  </a:lnTo>
                  <a:lnTo>
                    <a:pt x="79" y="120"/>
                  </a:lnTo>
                  <a:lnTo>
                    <a:pt x="91" y="48"/>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7" name="Freeform 160"/>
            <p:cNvSpPr>
              <a:spLocks/>
            </p:cNvSpPr>
            <p:nvPr/>
          </p:nvSpPr>
          <p:spPr bwMode="auto">
            <a:xfrm>
              <a:off x="786" y="3129"/>
              <a:ext cx="104" cy="36"/>
            </a:xfrm>
            <a:custGeom>
              <a:avLst/>
              <a:gdLst>
                <a:gd name="T0" fmla="*/ 7 w 104"/>
                <a:gd name="T1" fmla="*/ 0 h 36"/>
                <a:gd name="T2" fmla="*/ 93 w 104"/>
                <a:gd name="T3" fmla="*/ 12 h 36"/>
                <a:gd name="T4" fmla="*/ 103 w 104"/>
                <a:gd name="T5" fmla="*/ 32 h 36"/>
                <a:gd name="T6" fmla="*/ 0 w 104"/>
                <a:gd name="T7" fmla="*/ 35 h 36"/>
                <a:gd name="T8" fmla="*/ 7 w 104"/>
                <a:gd name="T9" fmla="*/ 0 h 36"/>
                <a:gd name="T10" fmla="*/ 7 w 104"/>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36">
                  <a:moveTo>
                    <a:pt x="7" y="0"/>
                  </a:moveTo>
                  <a:lnTo>
                    <a:pt x="93" y="12"/>
                  </a:lnTo>
                  <a:lnTo>
                    <a:pt x="103" y="32"/>
                  </a:lnTo>
                  <a:lnTo>
                    <a:pt x="0" y="35"/>
                  </a:lnTo>
                  <a:lnTo>
                    <a:pt x="7"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8" name="Freeform 161"/>
            <p:cNvSpPr>
              <a:spLocks/>
            </p:cNvSpPr>
            <p:nvPr/>
          </p:nvSpPr>
          <p:spPr bwMode="auto">
            <a:xfrm>
              <a:off x="1830" y="3115"/>
              <a:ext cx="114" cy="40"/>
            </a:xfrm>
            <a:custGeom>
              <a:avLst/>
              <a:gdLst>
                <a:gd name="T0" fmla="*/ 16 w 114"/>
                <a:gd name="T1" fmla="*/ 0 h 40"/>
                <a:gd name="T2" fmla="*/ 96 w 114"/>
                <a:gd name="T3" fmla="*/ 6 h 40"/>
                <a:gd name="T4" fmla="*/ 113 w 114"/>
                <a:gd name="T5" fmla="*/ 37 h 40"/>
                <a:gd name="T6" fmla="*/ 0 w 114"/>
                <a:gd name="T7" fmla="*/ 39 h 40"/>
                <a:gd name="T8" fmla="*/ 16 w 114"/>
                <a:gd name="T9" fmla="*/ 0 h 40"/>
                <a:gd name="T10" fmla="*/ 16 w 114"/>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40">
                  <a:moveTo>
                    <a:pt x="16" y="0"/>
                  </a:moveTo>
                  <a:lnTo>
                    <a:pt x="96" y="6"/>
                  </a:lnTo>
                  <a:lnTo>
                    <a:pt x="113" y="37"/>
                  </a:lnTo>
                  <a:lnTo>
                    <a:pt x="0" y="39"/>
                  </a:lnTo>
                  <a:lnTo>
                    <a:pt x="16"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49" name="Freeform 162"/>
            <p:cNvSpPr>
              <a:spLocks/>
            </p:cNvSpPr>
            <p:nvPr/>
          </p:nvSpPr>
          <p:spPr bwMode="auto">
            <a:xfrm>
              <a:off x="1529" y="1684"/>
              <a:ext cx="84" cy="88"/>
            </a:xfrm>
            <a:custGeom>
              <a:avLst/>
              <a:gdLst>
                <a:gd name="T0" fmla="*/ 38 w 84"/>
                <a:gd name="T1" fmla="*/ 0 h 88"/>
                <a:gd name="T2" fmla="*/ 30 w 84"/>
                <a:gd name="T3" fmla="*/ 52 h 88"/>
                <a:gd name="T4" fmla="*/ 83 w 84"/>
                <a:gd name="T5" fmla="*/ 68 h 88"/>
                <a:gd name="T6" fmla="*/ 23 w 84"/>
                <a:gd name="T7" fmla="*/ 87 h 88"/>
                <a:gd name="T8" fmla="*/ 0 w 84"/>
                <a:gd name="T9" fmla="*/ 77 h 88"/>
                <a:gd name="T10" fmla="*/ 0 w 84"/>
                <a:gd name="T11" fmla="*/ 49 h 88"/>
                <a:gd name="T12" fmla="*/ 23 w 84"/>
                <a:gd name="T13" fmla="*/ 17 h 88"/>
                <a:gd name="T14" fmla="*/ 38 w 84"/>
                <a:gd name="T15" fmla="*/ 0 h 88"/>
                <a:gd name="T16" fmla="*/ 38 w 84"/>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 h="88">
                  <a:moveTo>
                    <a:pt x="38" y="0"/>
                  </a:moveTo>
                  <a:lnTo>
                    <a:pt x="30" y="52"/>
                  </a:lnTo>
                  <a:lnTo>
                    <a:pt x="83" y="68"/>
                  </a:lnTo>
                  <a:lnTo>
                    <a:pt x="23" y="87"/>
                  </a:lnTo>
                  <a:lnTo>
                    <a:pt x="0" y="77"/>
                  </a:lnTo>
                  <a:lnTo>
                    <a:pt x="0" y="49"/>
                  </a:lnTo>
                  <a:lnTo>
                    <a:pt x="23" y="17"/>
                  </a:lnTo>
                  <a:lnTo>
                    <a:pt x="38"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50" name="Freeform 163"/>
            <p:cNvSpPr>
              <a:spLocks/>
            </p:cNvSpPr>
            <p:nvPr/>
          </p:nvSpPr>
          <p:spPr bwMode="auto">
            <a:xfrm>
              <a:off x="1524" y="1813"/>
              <a:ext cx="87" cy="88"/>
            </a:xfrm>
            <a:custGeom>
              <a:avLst/>
              <a:gdLst>
                <a:gd name="T0" fmla="*/ 35 w 87"/>
                <a:gd name="T1" fmla="*/ 0 h 88"/>
                <a:gd name="T2" fmla="*/ 32 w 87"/>
                <a:gd name="T3" fmla="*/ 48 h 88"/>
                <a:gd name="T4" fmla="*/ 86 w 87"/>
                <a:gd name="T5" fmla="*/ 63 h 88"/>
                <a:gd name="T6" fmla="*/ 41 w 87"/>
                <a:gd name="T7" fmla="*/ 87 h 88"/>
                <a:gd name="T8" fmla="*/ 9 w 87"/>
                <a:gd name="T9" fmla="*/ 80 h 88"/>
                <a:gd name="T10" fmla="*/ 0 w 87"/>
                <a:gd name="T11" fmla="*/ 55 h 88"/>
                <a:gd name="T12" fmla="*/ 18 w 87"/>
                <a:gd name="T13" fmla="*/ 19 h 88"/>
                <a:gd name="T14" fmla="*/ 35 w 87"/>
                <a:gd name="T15" fmla="*/ 0 h 88"/>
                <a:gd name="T16" fmla="*/ 35 w 87"/>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88">
                  <a:moveTo>
                    <a:pt x="35" y="0"/>
                  </a:moveTo>
                  <a:lnTo>
                    <a:pt x="32" y="48"/>
                  </a:lnTo>
                  <a:lnTo>
                    <a:pt x="86" y="63"/>
                  </a:lnTo>
                  <a:lnTo>
                    <a:pt x="41" y="87"/>
                  </a:lnTo>
                  <a:lnTo>
                    <a:pt x="9" y="80"/>
                  </a:lnTo>
                  <a:lnTo>
                    <a:pt x="0" y="55"/>
                  </a:lnTo>
                  <a:lnTo>
                    <a:pt x="18" y="19"/>
                  </a:lnTo>
                  <a:lnTo>
                    <a:pt x="3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51" name="Freeform 164"/>
            <p:cNvSpPr>
              <a:spLocks/>
            </p:cNvSpPr>
            <p:nvPr/>
          </p:nvSpPr>
          <p:spPr bwMode="auto">
            <a:xfrm>
              <a:off x="1426" y="1183"/>
              <a:ext cx="237" cy="375"/>
            </a:xfrm>
            <a:custGeom>
              <a:avLst/>
              <a:gdLst>
                <a:gd name="T0" fmla="*/ 236 w 237"/>
                <a:gd name="T1" fmla="*/ 300 h 375"/>
                <a:gd name="T2" fmla="*/ 219 w 237"/>
                <a:gd name="T3" fmla="*/ 314 h 375"/>
                <a:gd name="T4" fmla="*/ 189 w 237"/>
                <a:gd name="T5" fmla="*/ 337 h 375"/>
                <a:gd name="T6" fmla="*/ 141 w 237"/>
                <a:gd name="T7" fmla="*/ 339 h 375"/>
                <a:gd name="T8" fmla="*/ 106 w 237"/>
                <a:gd name="T9" fmla="*/ 285 h 375"/>
                <a:gd name="T10" fmla="*/ 99 w 237"/>
                <a:gd name="T11" fmla="*/ 257 h 375"/>
                <a:gd name="T12" fmla="*/ 131 w 237"/>
                <a:gd name="T13" fmla="*/ 270 h 375"/>
                <a:gd name="T14" fmla="*/ 186 w 237"/>
                <a:gd name="T15" fmla="*/ 266 h 375"/>
                <a:gd name="T16" fmla="*/ 117 w 237"/>
                <a:gd name="T17" fmla="*/ 234 h 375"/>
                <a:gd name="T18" fmla="*/ 60 w 237"/>
                <a:gd name="T19" fmla="*/ 182 h 375"/>
                <a:gd name="T20" fmla="*/ 79 w 237"/>
                <a:gd name="T21" fmla="*/ 150 h 375"/>
                <a:gd name="T22" fmla="*/ 44 w 237"/>
                <a:gd name="T23" fmla="*/ 130 h 375"/>
                <a:gd name="T24" fmla="*/ 57 w 237"/>
                <a:gd name="T25" fmla="*/ 79 h 375"/>
                <a:gd name="T26" fmla="*/ 89 w 237"/>
                <a:gd name="T27" fmla="*/ 78 h 375"/>
                <a:gd name="T28" fmla="*/ 115 w 237"/>
                <a:gd name="T29" fmla="*/ 96 h 375"/>
                <a:gd name="T30" fmla="*/ 110 w 237"/>
                <a:gd name="T31" fmla="*/ 41 h 375"/>
                <a:gd name="T32" fmla="*/ 129 w 237"/>
                <a:gd name="T33" fmla="*/ 0 h 375"/>
                <a:gd name="T34" fmla="*/ 38 w 237"/>
                <a:gd name="T35" fmla="*/ 27 h 375"/>
                <a:gd name="T36" fmla="*/ 23 w 237"/>
                <a:gd name="T37" fmla="*/ 47 h 375"/>
                <a:gd name="T38" fmla="*/ 0 w 237"/>
                <a:gd name="T39" fmla="*/ 86 h 375"/>
                <a:gd name="T40" fmla="*/ 2 w 237"/>
                <a:gd name="T41" fmla="*/ 153 h 375"/>
                <a:gd name="T42" fmla="*/ 31 w 237"/>
                <a:gd name="T43" fmla="*/ 207 h 375"/>
                <a:gd name="T44" fmla="*/ 27 w 237"/>
                <a:gd name="T45" fmla="*/ 259 h 375"/>
                <a:gd name="T46" fmla="*/ 36 w 237"/>
                <a:gd name="T47" fmla="*/ 303 h 375"/>
                <a:gd name="T48" fmla="*/ 76 w 237"/>
                <a:gd name="T49" fmla="*/ 348 h 375"/>
                <a:gd name="T50" fmla="*/ 153 w 237"/>
                <a:gd name="T51" fmla="*/ 374 h 375"/>
                <a:gd name="T52" fmla="*/ 203 w 237"/>
                <a:gd name="T53" fmla="*/ 360 h 375"/>
                <a:gd name="T54" fmla="*/ 236 w 237"/>
                <a:gd name="T55" fmla="*/ 300 h 375"/>
                <a:gd name="T56" fmla="*/ 236 w 237"/>
                <a:gd name="T57" fmla="*/ 300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37" h="375">
                  <a:moveTo>
                    <a:pt x="236" y="300"/>
                  </a:moveTo>
                  <a:lnTo>
                    <a:pt x="219" y="314"/>
                  </a:lnTo>
                  <a:lnTo>
                    <a:pt x="189" y="337"/>
                  </a:lnTo>
                  <a:lnTo>
                    <a:pt x="141" y="339"/>
                  </a:lnTo>
                  <a:lnTo>
                    <a:pt x="106" y="285"/>
                  </a:lnTo>
                  <a:lnTo>
                    <a:pt x="99" y="257"/>
                  </a:lnTo>
                  <a:lnTo>
                    <a:pt x="131" y="270"/>
                  </a:lnTo>
                  <a:lnTo>
                    <a:pt x="186" y="266"/>
                  </a:lnTo>
                  <a:lnTo>
                    <a:pt x="117" y="234"/>
                  </a:lnTo>
                  <a:lnTo>
                    <a:pt x="60" y="182"/>
                  </a:lnTo>
                  <a:lnTo>
                    <a:pt x="79" y="150"/>
                  </a:lnTo>
                  <a:lnTo>
                    <a:pt x="44" y="130"/>
                  </a:lnTo>
                  <a:lnTo>
                    <a:pt x="57" y="79"/>
                  </a:lnTo>
                  <a:lnTo>
                    <a:pt x="89" y="78"/>
                  </a:lnTo>
                  <a:lnTo>
                    <a:pt x="115" y="96"/>
                  </a:lnTo>
                  <a:lnTo>
                    <a:pt x="110" y="41"/>
                  </a:lnTo>
                  <a:lnTo>
                    <a:pt x="129" y="0"/>
                  </a:lnTo>
                  <a:lnTo>
                    <a:pt x="38" y="27"/>
                  </a:lnTo>
                  <a:lnTo>
                    <a:pt x="23" y="47"/>
                  </a:lnTo>
                  <a:lnTo>
                    <a:pt x="0" y="86"/>
                  </a:lnTo>
                  <a:lnTo>
                    <a:pt x="2" y="153"/>
                  </a:lnTo>
                  <a:lnTo>
                    <a:pt x="31" y="207"/>
                  </a:lnTo>
                  <a:lnTo>
                    <a:pt x="27" y="259"/>
                  </a:lnTo>
                  <a:lnTo>
                    <a:pt x="36" y="303"/>
                  </a:lnTo>
                  <a:lnTo>
                    <a:pt x="76" y="348"/>
                  </a:lnTo>
                  <a:lnTo>
                    <a:pt x="153" y="374"/>
                  </a:lnTo>
                  <a:lnTo>
                    <a:pt x="203" y="360"/>
                  </a:lnTo>
                  <a:lnTo>
                    <a:pt x="236" y="30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52" name="Freeform 165"/>
            <p:cNvSpPr>
              <a:spLocks/>
            </p:cNvSpPr>
            <p:nvPr/>
          </p:nvSpPr>
          <p:spPr bwMode="auto">
            <a:xfrm>
              <a:off x="1371" y="1008"/>
              <a:ext cx="312" cy="236"/>
            </a:xfrm>
            <a:custGeom>
              <a:avLst/>
              <a:gdLst>
                <a:gd name="T0" fmla="*/ 85 w 312"/>
                <a:gd name="T1" fmla="*/ 232 h 236"/>
                <a:gd name="T2" fmla="*/ 49 w 312"/>
                <a:gd name="T3" fmla="*/ 235 h 236"/>
                <a:gd name="T4" fmla="*/ 28 w 312"/>
                <a:gd name="T5" fmla="*/ 205 h 236"/>
                <a:gd name="T6" fmla="*/ 8 w 312"/>
                <a:gd name="T7" fmla="*/ 166 h 236"/>
                <a:gd name="T8" fmla="*/ 0 w 312"/>
                <a:gd name="T9" fmla="*/ 104 h 236"/>
                <a:gd name="T10" fmla="*/ 46 w 312"/>
                <a:gd name="T11" fmla="*/ 75 h 236"/>
                <a:gd name="T12" fmla="*/ 87 w 312"/>
                <a:gd name="T13" fmla="*/ 48 h 236"/>
                <a:gd name="T14" fmla="*/ 128 w 312"/>
                <a:gd name="T15" fmla="*/ 24 h 236"/>
                <a:gd name="T16" fmla="*/ 178 w 312"/>
                <a:gd name="T17" fmla="*/ 3 h 236"/>
                <a:gd name="T18" fmla="*/ 219 w 312"/>
                <a:gd name="T19" fmla="*/ 0 h 236"/>
                <a:gd name="T20" fmla="*/ 296 w 312"/>
                <a:gd name="T21" fmla="*/ 18 h 236"/>
                <a:gd name="T22" fmla="*/ 292 w 312"/>
                <a:gd name="T23" fmla="*/ 43 h 236"/>
                <a:gd name="T24" fmla="*/ 311 w 312"/>
                <a:gd name="T25" fmla="*/ 66 h 236"/>
                <a:gd name="T26" fmla="*/ 279 w 312"/>
                <a:gd name="T27" fmla="*/ 78 h 236"/>
                <a:gd name="T28" fmla="*/ 256 w 312"/>
                <a:gd name="T29" fmla="*/ 50 h 236"/>
                <a:gd name="T30" fmla="*/ 262 w 312"/>
                <a:gd name="T31" fmla="*/ 23 h 236"/>
                <a:gd name="T32" fmla="*/ 214 w 312"/>
                <a:gd name="T33" fmla="*/ 16 h 236"/>
                <a:gd name="T34" fmla="*/ 146 w 312"/>
                <a:gd name="T35" fmla="*/ 40 h 236"/>
                <a:gd name="T36" fmla="*/ 118 w 312"/>
                <a:gd name="T37" fmla="*/ 55 h 236"/>
                <a:gd name="T38" fmla="*/ 80 w 312"/>
                <a:gd name="T39" fmla="*/ 88 h 236"/>
                <a:gd name="T40" fmla="*/ 124 w 312"/>
                <a:gd name="T41" fmla="*/ 93 h 236"/>
                <a:gd name="T42" fmla="*/ 156 w 312"/>
                <a:gd name="T43" fmla="*/ 120 h 236"/>
                <a:gd name="T44" fmla="*/ 196 w 312"/>
                <a:gd name="T45" fmla="*/ 112 h 236"/>
                <a:gd name="T46" fmla="*/ 202 w 312"/>
                <a:gd name="T47" fmla="*/ 125 h 236"/>
                <a:gd name="T48" fmla="*/ 175 w 312"/>
                <a:gd name="T49" fmla="*/ 154 h 236"/>
                <a:gd name="T50" fmla="*/ 136 w 312"/>
                <a:gd name="T51" fmla="*/ 189 h 236"/>
                <a:gd name="T52" fmla="*/ 101 w 312"/>
                <a:gd name="T53" fmla="*/ 219 h 236"/>
                <a:gd name="T54" fmla="*/ 85 w 312"/>
                <a:gd name="T55" fmla="*/ 232 h 236"/>
                <a:gd name="T56" fmla="*/ 85 w 312"/>
                <a:gd name="T57" fmla="*/ 232 h 2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12" h="236">
                  <a:moveTo>
                    <a:pt x="85" y="232"/>
                  </a:moveTo>
                  <a:lnTo>
                    <a:pt x="49" y="235"/>
                  </a:lnTo>
                  <a:lnTo>
                    <a:pt x="28" y="205"/>
                  </a:lnTo>
                  <a:lnTo>
                    <a:pt x="8" y="166"/>
                  </a:lnTo>
                  <a:lnTo>
                    <a:pt x="0" y="104"/>
                  </a:lnTo>
                  <a:lnTo>
                    <a:pt x="46" y="75"/>
                  </a:lnTo>
                  <a:lnTo>
                    <a:pt x="87" y="48"/>
                  </a:lnTo>
                  <a:lnTo>
                    <a:pt x="128" y="24"/>
                  </a:lnTo>
                  <a:lnTo>
                    <a:pt x="178" y="3"/>
                  </a:lnTo>
                  <a:lnTo>
                    <a:pt x="219" y="0"/>
                  </a:lnTo>
                  <a:lnTo>
                    <a:pt x="296" y="18"/>
                  </a:lnTo>
                  <a:lnTo>
                    <a:pt x="292" y="43"/>
                  </a:lnTo>
                  <a:lnTo>
                    <a:pt x="311" y="66"/>
                  </a:lnTo>
                  <a:lnTo>
                    <a:pt x="279" y="78"/>
                  </a:lnTo>
                  <a:lnTo>
                    <a:pt x="256" y="50"/>
                  </a:lnTo>
                  <a:lnTo>
                    <a:pt x="262" y="23"/>
                  </a:lnTo>
                  <a:lnTo>
                    <a:pt x="214" y="16"/>
                  </a:lnTo>
                  <a:lnTo>
                    <a:pt x="146" y="40"/>
                  </a:lnTo>
                  <a:lnTo>
                    <a:pt x="118" y="55"/>
                  </a:lnTo>
                  <a:lnTo>
                    <a:pt x="80" y="88"/>
                  </a:lnTo>
                  <a:lnTo>
                    <a:pt x="124" y="93"/>
                  </a:lnTo>
                  <a:lnTo>
                    <a:pt x="156" y="120"/>
                  </a:lnTo>
                  <a:lnTo>
                    <a:pt x="196" y="112"/>
                  </a:lnTo>
                  <a:lnTo>
                    <a:pt x="202" y="125"/>
                  </a:lnTo>
                  <a:lnTo>
                    <a:pt x="175" y="154"/>
                  </a:lnTo>
                  <a:lnTo>
                    <a:pt x="136" y="189"/>
                  </a:lnTo>
                  <a:lnTo>
                    <a:pt x="101" y="219"/>
                  </a:lnTo>
                  <a:lnTo>
                    <a:pt x="85" y="232"/>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53" name="Freeform 166"/>
            <p:cNvSpPr>
              <a:spLocks/>
            </p:cNvSpPr>
            <p:nvPr/>
          </p:nvSpPr>
          <p:spPr bwMode="auto">
            <a:xfrm>
              <a:off x="1491" y="1045"/>
              <a:ext cx="342" cy="167"/>
            </a:xfrm>
            <a:custGeom>
              <a:avLst/>
              <a:gdLst>
                <a:gd name="T0" fmla="*/ 155 w 342"/>
                <a:gd name="T1" fmla="*/ 29 h 167"/>
                <a:gd name="T2" fmla="*/ 194 w 342"/>
                <a:gd name="T3" fmla="*/ 16 h 167"/>
                <a:gd name="T4" fmla="*/ 242 w 342"/>
                <a:gd name="T5" fmla="*/ 2 h 167"/>
                <a:gd name="T6" fmla="*/ 279 w 342"/>
                <a:gd name="T7" fmla="*/ 0 h 167"/>
                <a:gd name="T8" fmla="*/ 319 w 342"/>
                <a:gd name="T9" fmla="*/ 20 h 167"/>
                <a:gd name="T10" fmla="*/ 338 w 342"/>
                <a:gd name="T11" fmla="*/ 61 h 167"/>
                <a:gd name="T12" fmla="*/ 341 w 342"/>
                <a:gd name="T13" fmla="*/ 100 h 167"/>
                <a:gd name="T14" fmla="*/ 309 w 342"/>
                <a:gd name="T15" fmla="*/ 117 h 167"/>
                <a:gd name="T16" fmla="*/ 267 w 342"/>
                <a:gd name="T17" fmla="*/ 141 h 167"/>
                <a:gd name="T18" fmla="*/ 244 w 342"/>
                <a:gd name="T19" fmla="*/ 100 h 167"/>
                <a:gd name="T20" fmla="*/ 215 w 342"/>
                <a:gd name="T21" fmla="*/ 74 h 167"/>
                <a:gd name="T22" fmla="*/ 205 w 342"/>
                <a:gd name="T23" fmla="*/ 109 h 167"/>
                <a:gd name="T24" fmla="*/ 4 w 342"/>
                <a:gd name="T25" fmla="*/ 166 h 167"/>
                <a:gd name="T26" fmla="*/ 0 w 342"/>
                <a:gd name="T27" fmla="*/ 141 h 167"/>
                <a:gd name="T28" fmla="*/ 185 w 342"/>
                <a:gd name="T29" fmla="*/ 95 h 167"/>
                <a:gd name="T30" fmla="*/ 186 w 342"/>
                <a:gd name="T31" fmla="*/ 70 h 167"/>
                <a:gd name="T32" fmla="*/ 199 w 342"/>
                <a:gd name="T33" fmla="*/ 46 h 167"/>
                <a:gd name="T34" fmla="*/ 225 w 342"/>
                <a:gd name="T35" fmla="*/ 22 h 167"/>
                <a:gd name="T36" fmla="*/ 175 w 342"/>
                <a:gd name="T37" fmla="*/ 43 h 167"/>
                <a:gd name="T38" fmla="*/ 107 w 342"/>
                <a:gd name="T39" fmla="*/ 72 h 167"/>
                <a:gd name="T40" fmla="*/ 155 w 342"/>
                <a:gd name="T41" fmla="*/ 29 h 167"/>
                <a:gd name="T42" fmla="*/ 155 w 342"/>
                <a:gd name="T43" fmla="*/ 29 h 1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2" h="167">
                  <a:moveTo>
                    <a:pt x="155" y="29"/>
                  </a:moveTo>
                  <a:lnTo>
                    <a:pt x="194" y="16"/>
                  </a:lnTo>
                  <a:lnTo>
                    <a:pt x="242" y="2"/>
                  </a:lnTo>
                  <a:lnTo>
                    <a:pt x="279" y="0"/>
                  </a:lnTo>
                  <a:lnTo>
                    <a:pt x="319" y="20"/>
                  </a:lnTo>
                  <a:lnTo>
                    <a:pt x="338" y="61"/>
                  </a:lnTo>
                  <a:lnTo>
                    <a:pt x="341" y="100"/>
                  </a:lnTo>
                  <a:lnTo>
                    <a:pt x="309" y="117"/>
                  </a:lnTo>
                  <a:lnTo>
                    <a:pt x="267" y="141"/>
                  </a:lnTo>
                  <a:lnTo>
                    <a:pt x="244" y="100"/>
                  </a:lnTo>
                  <a:lnTo>
                    <a:pt x="215" y="74"/>
                  </a:lnTo>
                  <a:lnTo>
                    <a:pt x="205" y="109"/>
                  </a:lnTo>
                  <a:lnTo>
                    <a:pt x="4" y="166"/>
                  </a:lnTo>
                  <a:lnTo>
                    <a:pt x="0" y="141"/>
                  </a:lnTo>
                  <a:lnTo>
                    <a:pt x="185" y="95"/>
                  </a:lnTo>
                  <a:lnTo>
                    <a:pt x="186" y="70"/>
                  </a:lnTo>
                  <a:lnTo>
                    <a:pt x="199" y="46"/>
                  </a:lnTo>
                  <a:lnTo>
                    <a:pt x="225" y="22"/>
                  </a:lnTo>
                  <a:lnTo>
                    <a:pt x="175" y="43"/>
                  </a:lnTo>
                  <a:lnTo>
                    <a:pt x="107" y="72"/>
                  </a:lnTo>
                  <a:lnTo>
                    <a:pt x="155" y="2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54" name="Freeform 167"/>
            <p:cNvSpPr>
              <a:spLocks/>
            </p:cNvSpPr>
            <p:nvPr/>
          </p:nvSpPr>
          <p:spPr bwMode="auto">
            <a:xfrm>
              <a:off x="1657" y="1198"/>
              <a:ext cx="95" cy="136"/>
            </a:xfrm>
            <a:custGeom>
              <a:avLst/>
              <a:gdLst>
                <a:gd name="T0" fmla="*/ 34 w 95"/>
                <a:gd name="T1" fmla="*/ 0 h 136"/>
                <a:gd name="T2" fmla="*/ 51 w 95"/>
                <a:gd name="T3" fmla="*/ 65 h 136"/>
                <a:gd name="T4" fmla="*/ 78 w 95"/>
                <a:gd name="T5" fmla="*/ 92 h 136"/>
                <a:gd name="T6" fmla="*/ 94 w 95"/>
                <a:gd name="T7" fmla="*/ 101 h 136"/>
                <a:gd name="T8" fmla="*/ 58 w 95"/>
                <a:gd name="T9" fmla="*/ 128 h 136"/>
                <a:gd name="T10" fmla="*/ 0 w 95"/>
                <a:gd name="T11" fmla="*/ 135 h 136"/>
                <a:gd name="T12" fmla="*/ 25 w 95"/>
                <a:gd name="T13" fmla="*/ 108 h 136"/>
                <a:gd name="T14" fmla="*/ 46 w 95"/>
                <a:gd name="T15" fmla="*/ 98 h 136"/>
                <a:gd name="T16" fmla="*/ 25 w 95"/>
                <a:gd name="T17" fmla="*/ 60 h 136"/>
                <a:gd name="T18" fmla="*/ 34 w 95"/>
                <a:gd name="T19" fmla="*/ 0 h 136"/>
                <a:gd name="T20" fmla="*/ 34 w 95"/>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 h="136">
                  <a:moveTo>
                    <a:pt x="34" y="0"/>
                  </a:moveTo>
                  <a:lnTo>
                    <a:pt x="51" y="65"/>
                  </a:lnTo>
                  <a:lnTo>
                    <a:pt x="78" y="92"/>
                  </a:lnTo>
                  <a:lnTo>
                    <a:pt x="94" y="101"/>
                  </a:lnTo>
                  <a:lnTo>
                    <a:pt x="58" y="128"/>
                  </a:lnTo>
                  <a:lnTo>
                    <a:pt x="0" y="135"/>
                  </a:lnTo>
                  <a:lnTo>
                    <a:pt x="25" y="108"/>
                  </a:lnTo>
                  <a:lnTo>
                    <a:pt x="46" y="98"/>
                  </a:lnTo>
                  <a:lnTo>
                    <a:pt x="25" y="60"/>
                  </a:lnTo>
                  <a:lnTo>
                    <a:pt x="34"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55" name="Freeform 168"/>
            <p:cNvSpPr>
              <a:spLocks/>
            </p:cNvSpPr>
            <p:nvPr/>
          </p:nvSpPr>
          <p:spPr bwMode="auto">
            <a:xfrm>
              <a:off x="1548" y="1268"/>
              <a:ext cx="173" cy="135"/>
            </a:xfrm>
            <a:custGeom>
              <a:avLst/>
              <a:gdLst>
                <a:gd name="T0" fmla="*/ 46 w 173"/>
                <a:gd name="T1" fmla="*/ 0 h 135"/>
                <a:gd name="T2" fmla="*/ 66 w 173"/>
                <a:gd name="T3" fmla="*/ 39 h 135"/>
                <a:gd name="T4" fmla="*/ 62 w 173"/>
                <a:gd name="T5" fmla="*/ 81 h 135"/>
                <a:gd name="T6" fmla="*/ 100 w 173"/>
                <a:gd name="T7" fmla="*/ 106 h 135"/>
                <a:gd name="T8" fmla="*/ 172 w 173"/>
                <a:gd name="T9" fmla="*/ 120 h 135"/>
                <a:gd name="T10" fmla="*/ 89 w 173"/>
                <a:gd name="T11" fmla="*/ 134 h 135"/>
                <a:gd name="T12" fmla="*/ 46 w 173"/>
                <a:gd name="T13" fmla="*/ 111 h 135"/>
                <a:gd name="T14" fmla="*/ 0 w 173"/>
                <a:gd name="T15" fmla="*/ 120 h 135"/>
                <a:gd name="T16" fmla="*/ 37 w 173"/>
                <a:gd name="T17" fmla="*/ 81 h 135"/>
                <a:gd name="T18" fmla="*/ 44 w 173"/>
                <a:gd name="T19" fmla="*/ 42 h 135"/>
                <a:gd name="T20" fmla="*/ 46 w 173"/>
                <a:gd name="T21" fmla="*/ 0 h 135"/>
                <a:gd name="T22" fmla="*/ 46 w 173"/>
                <a:gd name="T23" fmla="*/ 0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3" h="135">
                  <a:moveTo>
                    <a:pt x="46" y="0"/>
                  </a:moveTo>
                  <a:lnTo>
                    <a:pt x="66" y="39"/>
                  </a:lnTo>
                  <a:lnTo>
                    <a:pt x="62" y="81"/>
                  </a:lnTo>
                  <a:lnTo>
                    <a:pt x="100" y="106"/>
                  </a:lnTo>
                  <a:lnTo>
                    <a:pt x="172" y="120"/>
                  </a:lnTo>
                  <a:lnTo>
                    <a:pt x="89" y="134"/>
                  </a:lnTo>
                  <a:lnTo>
                    <a:pt x="46" y="111"/>
                  </a:lnTo>
                  <a:lnTo>
                    <a:pt x="0" y="120"/>
                  </a:lnTo>
                  <a:lnTo>
                    <a:pt x="37" y="81"/>
                  </a:lnTo>
                  <a:lnTo>
                    <a:pt x="44" y="42"/>
                  </a:lnTo>
                  <a:lnTo>
                    <a:pt x="46"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56" name="Freeform 169"/>
            <p:cNvSpPr>
              <a:spLocks/>
            </p:cNvSpPr>
            <p:nvPr/>
          </p:nvSpPr>
          <p:spPr bwMode="auto">
            <a:xfrm>
              <a:off x="1972" y="3005"/>
              <a:ext cx="264" cy="142"/>
            </a:xfrm>
            <a:custGeom>
              <a:avLst/>
              <a:gdLst>
                <a:gd name="T0" fmla="*/ 0 w 264"/>
                <a:gd name="T1" fmla="*/ 51 h 142"/>
                <a:gd name="T2" fmla="*/ 51 w 264"/>
                <a:gd name="T3" fmla="*/ 0 h 142"/>
                <a:gd name="T4" fmla="*/ 145 w 264"/>
                <a:gd name="T5" fmla="*/ 4 h 142"/>
                <a:gd name="T6" fmla="*/ 223 w 264"/>
                <a:gd name="T7" fmla="*/ 46 h 142"/>
                <a:gd name="T8" fmla="*/ 258 w 264"/>
                <a:gd name="T9" fmla="*/ 105 h 142"/>
                <a:gd name="T10" fmla="*/ 263 w 264"/>
                <a:gd name="T11" fmla="*/ 141 h 142"/>
                <a:gd name="T12" fmla="*/ 127 w 264"/>
                <a:gd name="T13" fmla="*/ 138 h 142"/>
                <a:gd name="T14" fmla="*/ 231 w 264"/>
                <a:gd name="T15" fmla="*/ 113 h 142"/>
                <a:gd name="T16" fmla="*/ 204 w 264"/>
                <a:gd name="T17" fmla="*/ 63 h 142"/>
                <a:gd name="T18" fmla="*/ 137 w 264"/>
                <a:gd name="T19" fmla="*/ 30 h 142"/>
                <a:gd name="T20" fmla="*/ 59 w 264"/>
                <a:gd name="T21" fmla="*/ 22 h 142"/>
                <a:gd name="T22" fmla="*/ 0 w 264"/>
                <a:gd name="T23" fmla="*/ 51 h 142"/>
                <a:gd name="T24" fmla="*/ 0 w 264"/>
                <a:gd name="T25" fmla="*/ 51 h 1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4" h="142">
                  <a:moveTo>
                    <a:pt x="0" y="51"/>
                  </a:moveTo>
                  <a:lnTo>
                    <a:pt x="51" y="0"/>
                  </a:lnTo>
                  <a:lnTo>
                    <a:pt x="145" y="4"/>
                  </a:lnTo>
                  <a:lnTo>
                    <a:pt x="223" y="46"/>
                  </a:lnTo>
                  <a:lnTo>
                    <a:pt x="258" y="105"/>
                  </a:lnTo>
                  <a:lnTo>
                    <a:pt x="263" y="141"/>
                  </a:lnTo>
                  <a:lnTo>
                    <a:pt x="127" y="138"/>
                  </a:lnTo>
                  <a:lnTo>
                    <a:pt x="231" y="113"/>
                  </a:lnTo>
                  <a:lnTo>
                    <a:pt x="204" y="63"/>
                  </a:lnTo>
                  <a:lnTo>
                    <a:pt x="137" y="30"/>
                  </a:lnTo>
                  <a:lnTo>
                    <a:pt x="59" y="22"/>
                  </a:lnTo>
                  <a:lnTo>
                    <a:pt x="0" y="51"/>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57" name="Freeform 170"/>
            <p:cNvSpPr>
              <a:spLocks/>
            </p:cNvSpPr>
            <p:nvPr/>
          </p:nvSpPr>
          <p:spPr bwMode="auto">
            <a:xfrm>
              <a:off x="1712" y="1209"/>
              <a:ext cx="81" cy="46"/>
            </a:xfrm>
            <a:custGeom>
              <a:avLst/>
              <a:gdLst>
                <a:gd name="T0" fmla="*/ 64 w 81"/>
                <a:gd name="T1" fmla="*/ 4 h 46"/>
                <a:gd name="T2" fmla="*/ 80 w 81"/>
                <a:gd name="T3" fmla="*/ 23 h 46"/>
                <a:gd name="T4" fmla="*/ 61 w 81"/>
                <a:gd name="T5" fmla="*/ 41 h 46"/>
                <a:gd name="T6" fmla="*/ 32 w 81"/>
                <a:gd name="T7" fmla="*/ 45 h 46"/>
                <a:gd name="T8" fmla="*/ 0 w 81"/>
                <a:gd name="T9" fmla="*/ 36 h 46"/>
                <a:gd name="T10" fmla="*/ 3 w 81"/>
                <a:gd name="T11" fmla="*/ 13 h 46"/>
                <a:gd name="T12" fmla="*/ 34 w 81"/>
                <a:gd name="T13" fmla="*/ 0 h 46"/>
                <a:gd name="T14" fmla="*/ 64 w 81"/>
                <a:gd name="T15" fmla="*/ 4 h 46"/>
                <a:gd name="T16" fmla="*/ 64 w 81"/>
                <a:gd name="T17" fmla="*/ 4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 h="46">
                  <a:moveTo>
                    <a:pt x="64" y="4"/>
                  </a:moveTo>
                  <a:lnTo>
                    <a:pt x="80" y="23"/>
                  </a:lnTo>
                  <a:lnTo>
                    <a:pt x="61" y="41"/>
                  </a:lnTo>
                  <a:lnTo>
                    <a:pt x="32" y="45"/>
                  </a:lnTo>
                  <a:lnTo>
                    <a:pt x="0" y="36"/>
                  </a:lnTo>
                  <a:lnTo>
                    <a:pt x="3" y="13"/>
                  </a:lnTo>
                  <a:lnTo>
                    <a:pt x="34" y="0"/>
                  </a:lnTo>
                  <a:lnTo>
                    <a:pt x="64" y="4"/>
                  </a:lnTo>
                </a:path>
              </a:pathLst>
            </a:custGeom>
            <a:solidFill>
              <a:srgbClr val="FFE5E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58" name="Freeform 171"/>
            <p:cNvSpPr>
              <a:spLocks/>
            </p:cNvSpPr>
            <p:nvPr/>
          </p:nvSpPr>
          <p:spPr bwMode="auto">
            <a:xfrm>
              <a:off x="1596" y="1203"/>
              <a:ext cx="59" cy="46"/>
            </a:xfrm>
            <a:custGeom>
              <a:avLst/>
              <a:gdLst>
                <a:gd name="T0" fmla="*/ 55 w 59"/>
                <a:gd name="T1" fmla="*/ 0 h 46"/>
                <a:gd name="T2" fmla="*/ 58 w 59"/>
                <a:gd name="T3" fmla="*/ 21 h 46"/>
                <a:gd name="T4" fmla="*/ 51 w 59"/>
                <a:gd name="T5" fmla="*/ 39 h 46"/>
                <a:gd name="T6" fmla="*/ 31 w 59"/>
                <a:gd name="T7" fmla="*/ 45 h 46"/>
                <a:gd name="T8" fmla="*/ 0 w 59"/>
                <a:gd name="T9" fmla="*/ 22 h 46"/>
                <a:gd name="T10" fmla="*/ 23 w 59"/>
                <a:gd name="T11" fmla="*/ 4 h 46"/>
                <a:gd name="T12" fmla="*/ 55 w 59"/>
                <a:gd name="T13" fmla="*/ 0 h 46"/>
                <a:gd name="T14" fmla="*/ 55 w 59"/>
                <a:gd name="T15" fmla="*/ 0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 h="46">
                  <a:moveTo>
                    <a:pt x="55" y="0"/>
                  </a:moveTo>
                  <a:lnTo>
                    <a:pt x="58" y="21"/>
                  </a:lnTo>
                  <a:lnTo>
                    <a:pt x="51" y="39"/>
                  </a:lnTo>
                  <a:lnTo>
                    <a:pt x="31" y="45"/>
                  </a:lnTo>
                  <a:lnTo>
                    <a:pt x="0" y="22"/>
                  </a:lnTo>
                  <a:lnTo>
                    <a:pt x="23" y="4"/>
                  </a:lnTo>
                  <a:lnTo>
                    <a:pt x="55" y="0"/>
                  </a:lnTo>
                </a:path>
              </a:pathLst>
            </a:custGeom>
            <a:solidFill>
              <a:srgbClr val="FFE5E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59" name="Freeform 172"/>
            <p:cNvSpPr>
              <a:spLocks/>
            </p:cNvSpPr>
            <p:nvPr/>
          </p:nvSpPr>
          <p:spPr bwMode="auto">
            <a:xfrm>
              <a:off x="1702" y="1205"/>
              <a:ext cx="92" cy="53"/>
            </a:xfrm>
            <a:custGeom>
              <a:avLst/>
              <a:gdLst>
                <a:gd name="T0" fmla="*/ 91 w 92"/>
                <a:gd name="T1" fmla="*/ 26 h 53"/>
                <a:gd name="T2" fmla="*/ 78 w 92"/>
                <a:gd name="T3" fmla="*/ 4 h 53"/>
                <a:gd name="T4" fmla="*/ 37 w 92"/>
                <a:gd name="T5" fmla="*/ 0 h 53"/>
                <a:gd name="T6" fmla="*/ 0 w 92"/>
                <a:gd name="T7" fmla="*/ 27 h 53"/>
                <a:gd name="T8" fmla="*/ 4 w 92"/>
                <a:gd name="T9" fmla="*/ 47 h 53"/>
                <a:gd name="T10" fmla="*/ 37 w 92"/>
                <a:gd name="T11" fmla="*/ 52 h 53"/>
                <a:gd name="T12" fmla="*/ 48 w 92"/>
                <a:gd name="T13" fmla="*/ 39 h 53"/>
                <a:gd name="T14" fmla="*/ 30 w 92"/>
                <a:gd name="T15" fmla="*/ 25 h 53"/>
                <a:gd name="T16" fmla="*/ 56 w 92"/>
                <a:gd name="T17" fmla="*/ 16 h 53"/>
                <a:gd name="T18" fmla="*/ 91 w 92"/>
                <a:gd name="T19" fmla="*/ 26 h 53"/>
                <a:gd name="T20" fmla="*/ 91 w 92"/>
                <a:gd name="T21" fmla="*/ 26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 h="53">
                  <a:moveTo>
                    <a:pt x="91" y="26"/>
                  </a:moveTo>
                  <a:lnTo>
                    <a:pt x="78" y="4"/>
                  </a:lnTo>
                  <a:lnTo>
                    <a:pt x="37" y="0"/>
                  </a:lnTo>
                  <a:lnTo>
                    <a:pt x="0" y="27"/>
                  </a:lnTo>
                  <a:lnTo>
                    <a:pt x="4" y="47"/>
                  </a:lnTo>
                  <a:lnTo>
                    <a:pt x="37" y="52"/>
                  </a:lnTo>
                  <a:lnTo>
                    <a:pt x="48" y="39"/>
                  </a:lnTo>
                  <a:lnTo>
                    <a:pt x="30" y="25"/>
                  </a:lnTo>
                  <a:lnTo>
                    <a:pt x="56" y="16"/>
                  </a:lnTo>
                  <a:lnTo>
                    <a:pt x="91" y="26"/>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60" name="Freeform 173"/>
            <p:cNvSpPr>
              <a:spLocks/>
            </p:cNvSpPr>
            <p:nvPr/>
          </p:nvSpPr>
          <p:spPr bwMode="auto">
            <a:xfrm>
              <a:off x="1596" y="1198"/>
              <a:ext cx="62" cy="51"/>
            </a:xfrm>
            <a:custGeom>
              <a:avLst/>
              <a:gdLst>
                <a:gd name="T0" fmla="*/ 60 w 62"/>
                <a:gd name="T1" fmla="*/ 3 h 51"/>
                <a:gd name="T2" fmla="*/ 36 w 62"/>
                <a:gd name="T3" fmla="*/ 0 h 51"/>
                <a:gd name="T4" fmla="*/ 15 w 62"/>
                <a:gd name="T5" fmla="*/ 8 h 51"/>
                <a:gd name="T6" fmla="*/ 0 w 62"/>
                <a:gd name="T7" fmla="*/ 28 h 51"/>
                <a:gd name="T8" fmla="*/ 4 w 62"/>
                <a:gd name="T9" fmla="*/ 47 h 51"/>
                <a:gd name="T10" fmla="*/ 31 w 62"/>
                <a:gd name="T11" fmla="*/ 50 h 51"/>
                <a:gd name="T12" fmla="*/ 41 w 62"/>
                <a:gd name="T13" fmla="*/ 35 h 51"/>
                <a:gd name="T14" fmla="*/ 23 w 62"/>
                <a:gd name="T15" fmla="*/ 26 h 51"/>
                <a:gd name="T16" fmla="*/ 38 w 62"/>
                <a:gd name="T17" fmla="*/ 15 h 51"/>
                <a:gd name="T18" fmla="*/ 61 w 62"/>
                <a:gd name="T19" fmla="*/ 22 h 51"/>
                <a:gd name="T20" fmla="*/ 60 w 62"/>
                <a:gd name="T21" fmla="*/ 3 h 51"/>
                <a:gd name="T22" fmla="*/ 60 w 62"/>
                <a:gd name="T23" fmla="*/ 3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 h="51">
                  <a:moveTo>
                    <a:pt x="60" y="3"/>
                  </a:moveTo>
                  <a:lnTo>
                    <a:pt x="36" y="0"/>
                  </a:lnTo>
                  <a:lnTo>
                    <a:pt x="15" y="8"/>
                  </a:lnTo>
                  <a:lnTo>
                    <a:pt x="0" y="28"/>
                  </a:lnTo>
                  <a:lnTo>
                    <a:pt x="4" y="47"/>
                  </a:lnTo>
                  <a:lnTo>
                    <a:pt x="31" y="50"/>
                  </a:lnTo>
                  <a:lnTo>
                    <a:pt x="41" y="35"/>
                  </a:lnTo>
                  <a:lnTo>
                    <a:pt x="23" y="26"/>
                  </a:lnTo>
                  <a:lnTo>
                    <a:pt x="38" y="15"/>
                  </a:lnTo>
                  <a:lnTo>
                    <a:pt x="61" y="22"/>
                  </a:lnTo>
                  <a:lnTo>
                    <a:pt x="60" y="3"/>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61" name="Freeform 174"/>
            <p:cNvSpPr>
              <a:spLocks/>
            </p:cNvSpPr>
            <p:nvPr/>
          </p:nvSpPr>
          <p:spPr bwMode="auto">
            <a:xfrm>
              <a:off x="1674" y="1113"/>
              <a:ext cx="124" cy="358"/>
            </a:xfrm>
            <a:custGeom>
              <a:avLst/>
              <a:gdLst>
                <a:gd name="T0" fmla="*/ 54 w 124"/>
                <a:gd name="T1" fmla="*/ 0 h 358"/>
                <a:gd name="T2" fmla="*/ 73 w 124"/>
                <a:gd name="T3" fmla="*/ 25 h 358"/>
                <a:gd name="T4" fmla="*/ 106 w 124"/>
                <a:gd name="T5" fmla="*/ 84 h 358"/>
                <a:gd name="T6" fmla="*/ 123 w 124"/>
                <a:gd name="T7" fmla="*/ 216 h 358"/>
                <a:gd name="T8" fmla="*/ 111 w 124"/>
                <a:gd name="T9" fmla="*/ 263 h 358"/>
                <a:gd name="T10" fmla="*/ 89 w 124"/>
                <a:gd name="T11" fmla="*/ 303 h 358"/>
                <a:gd name="T12" fmla="*/ 46 w 124"/>
                <a:gd name="T13" fmla="*/ 343 h 358"/>
                <a:gd name="T14" fmla="*/ 0 w 124"/>
                <a:gd name="T15" fmla="*/ 357 h 358"/>
                <a:gd name="T16" fmla="*/ 7 w 124"/>
                <a:gd name="T17" fmla="*/ 328 h 358"/>
                <a:gd name="T18" fmla="*/ 54 w 124"/>
                <a:gd name="T19" fmla="*/ 308 h 358"/>
                <a:gd name="T20" fmla="*/ 90 w 124"/>
                <a:gd name="T21" fmla="*/ 260 h 358"/>
                <a:gd name="T22" fmla="*/ 104 w 124"/>
                <a:gd name="T23" fmla="*/ 227 h 358"/>
                <a:gd name="T24" fmla="*/ 104 w 124"/>
                <a:gd name="T25" fmla="*/ 131 h 358"/>
                <a:gd name="T26" fmla="*/ 74 w 124"/>
                <a:gd name="T27" fmla="*/ 44 h 358"/>
                <a:gd name="T28" fmla="*/ 54 w 124"/>
                <a:gd name="T29" fmla="*/ 0 h 358"/>
                <a:gd name="T30" fmla="*/ 54 w 124"/>
                <a:gd name="T31" fmla="*/ 0 h 3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358">
                  <a:moveTo>
                    <a:pt x="54" y="0"/>
                  </a:moveTo>
                  <a:lnTo>
                    <a:pt x="73" y="25"/>
                  </a:lnTo>
                  <a:lnTo>
                    <a:pt x="106" y="84"/>
                  </a:lnTo>
                  <a:lnTo>
                    <a:pt x="123" y="216"/>
                  </a:lnTo>
                  <a:lnTo>
                    <a:pt x="111" y="263"/>
                  </a:lnTo>
                  <a:lnTo>
                    <a:pt x="89" y="303"/>
                  </a:lnTo>
                  <a:lnTo>
                    <a:pt x="46" y="343"/>
                  </a:lnTo>
                  <a:lnTo>
                    <a:pt x="0" y="357"/>
                  </a:lnTo>
                  <a:lnTo>
                    <a:pt x="7" y="328"/>
                  </a:lnTo>
                  <a:lnTo>
                    <a:pt x="54" y="308"/>
                  </a:lnTo>
                  <a:lnTo>
                    <a:pt x="90" y="260"/>
                  </a:lnTo>
                  <a:lnTo>
                    <a:pt x="104" y="227"/>
                  </a:lnTo>
                  <a:lnTo>
                    <a:pt x="104" y="131"/>
                  </a:lnTo>
                  <a:lnTo>
                    <a:pt x="74" y="44"/>
                  </a:lnTo>
                  <a:lnTo>
                    <a:pt x="54"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grpSp>
      <p:pic>
        <p:nvPicPr>
          <p:cNvPr id="62" name="Picture 19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3" r="6433"/>
          <a:stretch/>
        </p:blipFill>
        <p:spPr bwMode="auto">
          <a:xfrm>
            <a:off x="2083383" y="2102697"/>
            <a:ext cx="961697" cy="669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5080" y="2120614"/>
            <a:ext cx="1068133" cy="67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000" y="1558456"/>
            <a:ext cx="2719387"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1675" y="1544573"/>
            <a:ext cx="1702888" cy="134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0122" y="1569574"/>
            <a:ext cx="1426827" cy="143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52"/>
          <p:cNvPicPr>
            <a:picLocks noChangeAspect="1" noChangeArrowheads="1"/>
          </p:cNvPicPr>
          <p:nvPr/>
        </p:nvPicPr>
        <p:blipFill rotWithShape="1">
          <a:blip r:embed="rId7">
            <a:extLst>
              <a:ext uri="{28A0092B-C50C-407E-A947-70E740481C1C}">
                <a14:useLocalDpi xmlns:a14="http://schemas.microsoft.com/office/drawing/2010/main" val="0"/>
              </a:ext>
            </a:extLst>
          </a:blip>
          <a:srcRect l="10352" r="22476"/>
          <a:stretch/>
        </p:blipFill>
        <p:spPr bwMode="auto">
          <a:xfrm>
            <a:off x="7798312" y="1577975"/>
            <a:ext cx="1337702"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96309" y="1569574"/>
            <a:ext cx="1441666" cy="143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3596" y="1556255"/>
            <a:ext cx="1019139" cy="145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0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92600" y="3183235"/>
            <a:ext cx="2979919" cy="1408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 descr="C:\Documents and Settings\MAURICIO\Mis documentos\BIOSENTRY\FOTOS\BUCARAMANGA 2\DSC0069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14309" y="3193266"/>
            <a:ext cx="1607164" cy="13985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3" name="Picture 201"/>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10697" b="9098"/>
          <a:stretch/>
        </p:blipFill>
        <p:spPr bwMode="auto">
          <a:xfrm>
            <a:off x="9041509" y="3119438"/>
            <a:ext cx="2144393" cy="147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189"/>
          <p:cNvSpPr>
            <a:spLocks noGrp="1" noChangeArrowheads="1"/>
          </p:cNvSpPr>
          <p:nvPr>
            <p:ph type="body" sz="quarter" idx="10"/>
          </p:nvPr>
        </p:nvSpPr>
        <p:spPr bwMode="auto">
          <a:xfrm>
            <a:off x="475343" y="388668"/>
            <a:ext cx="8961535" cy="55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978" tIns="59427" rIns="120978" bIns="59427">
            <a:spAutoFit/>
          </a:bodyPr>
          <a:lstStyle>
            <a:lvl1pPr defTabSz="1019175">
              <a:spcBef>
                <a:spcPct val="20000"/>
              </a:spcBef>
              <a:buFont typeface="Arial" panose="020B0604020202020204" pitchFamily="34" charset="0"/>
              <a:buChar char="•"/>
              <a:defRPr sz="2400">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defTabSz="1019175">
              <a:spcBef>
                <a:spcPct val="20000"/>
              </a:spcBef>
              <a:buFont typeface="Arial" panose="020B0604020202020204" pitchFamily="34" charset="0"/>
              <a:buChar char="–"/>
              <a:defRPr sz="2000">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defTabSz="1019175">
              <a:spcBef>
                <a:spcPct val="20000"/>
              </a:spcBef>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defTabSz="1019175">
              <a:spcBef>
                <a:spcPct val="20000"/>
              </a:spcBef>
              <a:buFont typeface="Arial" panose="020B0604020202020204" pitchFamily="34" charset="0"/>
              <a:buChar char="–"/>
              <a:defRPr sz="1600">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defTabSz="1019175">
              <a:spcBef>
                <a:spcPct val="20000"/>
              </a:spcBef>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defTabSz="1019175"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defTabSz="1019175"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defTabSz="1019175"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defTabSz="1019175"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en-US" sz="2800" dirty="0">
                <a:latin typeface="+mn-lt"/>
                <a:cs typeface="Arial" panose="020B0604020202020204" pitchFamily="34" charset="0"/>
              </a:rPr>
              <a:t>Survival of pathogens on various </a:t>
            </a:r>
            <a:r>
              <a:rPr lang="en-US" altLang="en-US" sz="2800" dirty="0" smtClean="0">
                <a:latin typeface="+mn-lt"/>
                <a:cs typeface="Arial" panose="020B0604020202020204" pitchFamily="34" charset="0"/>
              </a:rPr>
              <a:t>surfaces</a:t>
            </a:r>
            <a:endParaRPr lang="en-US" altLang="en-US" sz="2800" dirty="0">
              <a:solidFill>
                <a:srgbClr val="FF0000"/>
              </a:solidFill>
              <a:latin typeface="+mn-lt"/>
              <a:cs typeface="Arial" panose="020B0604020202020204" pitchFamily="34" charset="0"/>
            </a:endParaRPr>
          </a:p>
        </p:txBody>
      </p:sp>
      <p:pic>
        <p:nvPicPr>
          <p:cNvPr id="5126"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82864" y="4807395"/>
            <a:ext cx="1660698" cy="141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32054" y="4781615"/>
            <a:ext cx="794334" cy="143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57069" y="5004001"/>
            <a:ext cx="1415465" cy="1193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9075" y="5320312"/>
            <a:ext cx="13589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63"/>
          <p:cNvSpPr txBox="1"/>
          <p:nvPr/>
        </p:nvSpPr>
        <p:spPr>
          <a:xfrm>
            <a:off x="470073" y="5079149"/>
            <a:ext cx="2885970" cy="53703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Don’t forget the drivers</a:t>
            </a:r>
            <a:endParaRPr lang="en-GB" sz="1600" dirty="0">
              <a:solidFill>
                <a:srgbClr val="000000"/>
              </a:solidFill>
            </a:endParaRPr>
          </a:p>
        </p:txBody>
      </p:sp>
      <p:sp>
        <p:nvSpPr>
          <p:cNvPr id="65" name="Right Arrow 64"/>
          <p:cNvSpPr/>
          <p:nvPr/>
        </p:nvSpPr>
        <p:spPr bwMode="auto">
          <a:xfrm>
            <a:off x="4979786" y="5325172"/>
            <a:ext cx="377283" cy="291211"/>
          </a:xfrm>
          <a:prstGeom prst="right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66" name="Right Arrow 65"/>
          <p:cNvSpPr/>
          <p:nvPr/>
        </p:nvSpPr>
        <p:spPr bwMode="auto">
          <a:xfrm>
            <a:off x="6772534" y="5325172"/>
            <a:ext cx="359520" cy="252713"/>
          </a:xfrm>
          <a:prstGeom prst="right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sz="1200" b="1" kern="0" dirty="0">
              <a:solidFill>
                <a:schemeClr val="bg1"/>
              </a:solidFill>
              <a:latin typeface="Arial"/>
              <a:cs typeface="+mn-cs"/>
            </a:endParaRPr>
          </a:p>
        </p:txBody>
      </p:sp>
      <p:sp>
        <p:nvSpPr>
          <p:cNvPr id="69" name="Right Arrow 68"/>
          <p:cNvSpPr/>
          <p:nvPr/>
        </p:nvSpPr>
        <p:spPr bwMode="auto">
          <a:xfrm>
            <a:off x="7798312" y="5325172"/>
            <a:ext cx="475549" cy="257412"/>
          </a:xfrm>
          <a:prstGeom prst="right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pic>
        <p:nvPicPr>
          <p:cNvPr id="5130" name="Picture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10779" y="4851999"/>
            <a:ext cx="1852613"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Rectangle 118"/>
          <p:cNvSpPr>
            <a:spLocks noChangeArrowheads="1"/>
          </p:cNvSpPr>
          <p:nvPr/>
        </p:nvSpPr>
        <p:spPr bwMode="auto">
          <a:xfrm>
            <a:off x="2022265" y="2822623"/>
            <a:ext cx="2090948" cy="1274698"/>
          </a:xfrm>
          <a:prstGeom prst="rect">
            <a:avLst/>
          </a:prstGeom>
          <a:noFill/>
          <a:ln w="12700">
            <a:solidFill>
              <a:srgbClr val="FFCC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78" tIns="44445" rIns="90478" bIns="44445">
            <a:spAutoFit/>
          </a:bodyPr>
          <a:lstStyle>
            <a:lvl1pPr defTabSz="1019175">
              <a:spcBef>
                <a:spcPct val="20000"/>
              </a:spcBef>
              <a:buFont typeface="Arial" panose="020B0604020202020204" pitchFamily="34" charset="0"/>
              <a:buChar char="•"/>
              <a:defRPr sz="2400">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defTabSz="1019175">
              <a:spcBef>
                <a:spcPct val="20000"/>
              </a:spcBef>
              <a:buFont typeface="Arial" panose="020B0604020202020204" pitchFamily="34" charset="0"/>
              <a:buChar char="–"/>
              <a:defRPr sz="2000">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defTabSz="1019175">
              <a:spcBef>
                <a:spcPct val="20000"/>
              </a:spcBef>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defTabSz="1019175">
              <a:spcBef>
                <a:spcPct val="20000"/>
              </a:spcBef>
              <a:buFont typeface="Arial" panose="020B0604020202020204" pitchFamily="34" charset="0"/>
              <a:buChar char="–"/>
              <a:defRPr sz="1600">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defTabSz="1019175">
              <a:spcBef>
                <a:spcPct val="20000"/>
              </a:spcBef>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defTabSz="1019175"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defTabSz="1019175"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defTabSz="1019175"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defTabSz="1019175"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50000"/>
              </a:spcBef>
              <a:buFontTx/>
              <a:buNone/>
            </a:pPr>
            <a:r>
              <a:rPr lang="en-US" altLang="en-US" sz="1400" dirty="0">
                <a:latin typeface="Times New Roman" panose="02020603050405020304" pitchFamily="18" charset="0"/>
                <a:cs typeface="Arial" panose="020B0604020202020204" pitchFamily="34" charset="0"/>
              </a:rPr>
              <a:t>Skin: &lt;4 </a:t>
            </a:r>
            <a:r>
              <a:rPr lang="en-US" altLang="en-US" sz="1400" dirty="0" err="1" smtClean="0">
                <a:latin typeface="Times New Roman" panose="02020603050405020304" pitchFamily="18" charset="0"/>
                <a:cs typeface="Arial" panose="020B0604020202020204" pitchFamily="34" charset="0"/>
              </a:rPr>
              <a:t>hrs</a:t>
            </a:r>
            <a:r>
              <a:rPr lang="en-US" altLang="en-US" sz="1400" dirty="0" smtClean="0">
                <a:latin typeface="Times New Roman" panose="02020603050405020304" pitchFamily="18" charset="0"/>
                <a:cs typeface="Arial" panose="020B0604020202020204" pitchFamily="34" charset="0"/>
              </a:rPr>
              <a:t> </a:t>
            </a:r>
          </a:p>
          <a:p>
            <a:pPr eaLnBrk="1" hangingPunct="1">
              <a:spcBef>
                <a:spcPct val="50000"/>
              </a:spcBef>
              <a:buFontTx/>
              <a:buNone/>
            </a:pPr>
            <a:r>
              <a:rPr lang="en-US" altLang="en-US" sz="1400" dirty="0" smtClean="0">
                <a:latin typeface="Times New Roman" panose="02020603050405020304" pitchFamily="18" charset="0"/>
                <a:cs typeface="Arial" panose="020B0604020202020204" pitchFamily="34" charset="0"/>
              </a:rPr>
              <a:t>Ear</a:t>
            </a:r>
            <a:r>
              <a:rPr lang="en-US" altLang="en-US" sz="1400" dirty="0">
                <a:latin typeface="Times New Roman" panose="02020603050405020304" pitchFamily="18" charset="0"/>
                <a:cs typeface="Arial" panose="020B0604020202020204" pitchFamily="34" charset="0"/>
              </a:rPr>
              <a:t>: 4 </a:t>
            </a:r>
            <a:r>
              <a:rPr lang="en-US" altLang="en-US" sz="1400" dirty="0" err="1" smtClean="0">
                <a:latin typeface="Times New Roman" panose="02020603050405020304" pitchFamily="18" charset="0"/>
                <a:cs typeface="Arial" panose="020B0604020202020204" pitchFamily="34" charset="0"/>
              </a:rPr>
              <a:t>hrs</a:t>
            </a:r>
            <a:endParaRPr lang="en-US" altLang="en-US" sz="1400" b="1" dirty="0">
              <a:solidFill>
                <a:srgbClr val="FF0000"/>
              </a:solidFill>
              <a:latin typeface="+mn-lt"/>
              <a:ea typeface="+mn-ea"/>
              <a:cs typeface="+mn-cs"/>
            </a:endParaRPr>
          </a:p>
          <a:p>
            <a:pPr eaLnBrk="1" hangingPunct="1">
              <a:spcBef>
                <a:spcPct val="50000"/>
              </a:spcBef>
              <a:buFontTx/>
              <a:buNone/>
            </a:pPr>
            <a:r>
              <a:rPr lang="en-US" altLang="en-US" sz="1400" dirty="0">
                <a:latin typeface="Times New Roman" panose="02020603050405020304" pitchFamily="18" charset="0"/>
                <a:cs typeface="Arial" panose="020B0604020202020204" pitchFamily="34" charset="0"/>
              </a:rPr>
              <a:t>Nose: 1 </a:t>
            </a:r>
            <a:r>
              <a:rPr lang="en-US" altLang="en-US" sz="1400" dirty="0" smtClean="0">
                <a:latin typeface="Times New Roman" panose="02020603050405020304" pitchFamily="18" charset="0"/>
                <a:cs typeface="Arial" panose="020B0604020202020204" pitchFamily="34" charset="0"/>
              </a:rPr>
              <a:t>day</a:t>
            </a:r>
            <a:endParaRPr lang="en-US" altLang="en-US" sz="1400" b="1" dirty="0">
              <a:solidFill>
                <a:srgbClr val="FF0000"/>
              </a:solidFill>
              <a:latin typeface="+mn-lt"/>
              <a:ea typeface="+mn-ea"/>
              <a:cs typeface="+mn-cs"/>
            </a:endParaRPr>
          </a:p>
          <a:p>
            <a:pPr eaLnBrk="1" hangingPunct="1">
              <a:spcBef>
                <a:spcPct val="50000"/>
              </a:spcBef>
              <a:buFontTx/>
              <a:buNone/>
            </a:pPr>
            <a:r>
              <a:rPr lang="en-US" altLang="en-US" sz="1400" dirty="0">
                <a:latin typeface="Times New Roman" panose="02020603050405020304" pitchFamily="18" charset="0"/>
                <a:cs typeface="Arial" panose="020B0604020202020204" pitchFamily="34" charset="0"/>
              </a:rPr>
              <a:t>Hair: 3 </a:t>
            </a:r>
            <a:r>
              <a:rPr lang="en-US" altLang="en-US" sz="1400" dirty="0" smtClean="0">
                <a:latin typeface="Times New Roman" panose="02020603050405020304" pitchFamily="18" charset="0"/>
                <a:cs typeface="Arial" panose="020B0604020202020204" pitchFamily="34" charset="0"/>
              </a:rPr>
              <a:t>days</a:t>
            </a:r>
            <a:endParaRPr lang="en-US" altLang="en-US" sz="1400" b="1" dirty="0">
              <a:solidFill>
                <a:srgbClr val="FF0000"/>
              </a:solidFill>
              <a:latin typeface="+mn-lt"/>
              <a:ea typeface="+mn-ea"/>
              <a:cs typeface="+mn-cs"/>
            </a:endParaRPr>
          </a:p>
        </p:txBody>
      </p:sp>
      <p:pic>
        <p:nvPicPr>
          <p:cNvPr id="8194"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05521" y="388668"/>
            <a:ext cx="937644" cy="70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86529" y="388668"/>
            <a:ext cx="614067" cy="5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5941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Contaminated footwear</a:t>
            </a:r>
            <a:endParaRPr lang="en-GB" dirty="0">
              <a:solidFill>
                <a:srgbClr val="FF0000"/>
              </a:solidFill>
            </a:endParaRPr>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51</a:t>
            </a:fld>
            <a:endParaRPr lang="en-US" noProof="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619" y="1574614"/>
            <a:ext cx="4497866" cy="2236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47" t="3283" r="45304" b="-3283"/>
          <a:stretch/>
        </p:blipFill>
        <p:spPr>
          <a:xfrm>
            <a:off x="6221982" y="1588311"/>
            <a:ext cx="1704406" cy="1270099"/>
          </a:xfrm>
          <a:prstGeom prst="rect">
            <a:avLst/>
          </a:prstGeom>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363" y="1567639"/>
            <a:ext cx="1722438" cy="119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2307" y="3115185"/>
            <a:ext cx="414863" cy="31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415" y="3491178"/>
            <a:ext cx="414863" cy="31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288" y="3949232"/>
            <a:ext cx="5505366" cy="226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7746" y="1577975"/>
            <a:ext cx="1457418" cy="1280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2512" y="2990321"/>
            <a:ext cx="1722438" cy="1039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1982" y="2948972"/>
            <a:ext cx="1704406" cy="104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rotWithShape="1">
          <a:blip r:embed="rId10">
            <a:extLst>
              <a:ext uri="{28A0092B-C50C-407E-A947-70E740481C1C}">
                <a14:useLocalDpi xmlns:a14="http://schemas.microsoft.com/office/drawing/2010/main" val="0"/>
              </a:ext>
            </a:extLst>
          </a:blip>
          <a:srcRect l="19457" t="30419"/>
          <a:stretch/>
        </p:blipFill>
        <p:spPr bwMode="auto">
          <a:xfrm>
            <a:off x="6267000" y="5237150"/>
            <a:ext cx="1588428" cy="105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01"/>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0697" b="9098"/>
          <a:stretch/>
        </p:blipFill>
        <p:spPr bwMode="auto">
          <a:xfrm>
            <a:off x="6203950" y="4029805"/>
            <a:ext cx="1651477" cy="113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54532" y="2990321"/>
            <a:ext cx="1362925" cy="102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22512" y="4081632"/>
            <a:ext cx="1590675"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H="1" flipV="1">
            <a:off x="9436878" y="4951379"/>
            <a:ext cx="1370552" cy="211340"/>
          </a:xfrm>
          <a:prstGeom prst="straightConnector1">
            <a:avLst/>
          </a:prstGeom>
          <a:solidFill>
            <a:schemeClr val="accent1"/>
          </a:solidFill>
          <a:ln w="444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Straight Arrow Connector 22"/>
          <p:cNvCxnSpPr/>
          <p:nvPr/>
        </p:nvCxnSpPr>
        <p:spPr bwMode="auto">
          <a:xfrm flipH="1" flipV="1">
            <a:off x="9248809" y="4634605"/>
            <a:ext cx="1370552" cy="211340"/>
          </a:xfrm>
          <a:prstGeom prst="straightConnector1">
            <a:avLst/>
          </a:prstGeom>
          <a:solidFill>
            <a:schemeClr val="accent1"/>
          </a:solidFill>
          <a:ln w="444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546509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Quarantine – EVERY FARM’S  RESPONSIBILITY</a:t>
            </a:r>
            <a:endParaRPr lang="en-GB" dirty="0">
              <a:solidFill>
                <a:srgbClr val="FF0000"/>
              </a:solidFill>
            </a:endParaRPr>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52</a:t>
            </a:fld>
            <a:endParaRPr lang="en-US" noProof="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7363" y="3186113"/>
            <a:ext cx="3630611" cy="275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392365" y="1471443"/>
            <a:ext cx="9345609" cy="3122357"/>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b="1" dirty="0" smtClean="0">
                <a:solidFill>
                  <a:srgbClr val="000000"/>
                </a:solidFill>
              </a:rPr>
              <a:t>BE Prepared : where is your nearest diagnosis centre/support ?</a:t>
            </a: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b="1" dirty="0" smtClean="0">
                <a:solidFill>
                  <a:srgbClr val="000000"/>
                </a:solidFill>
              </a:rPr>
              <a:t>Protocol in place - with training.</a:t>
            </a: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b="1" dirty="0" smtClean="0">
                <a:solidFill>
                  <a:srgbClr val="000000"/>
                </a:solidFill>
              </a:rPr>
              <a:t>For any concern  - LOCK down the farm with NO movement of any animals</a:t>
            </a: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b="1" dirty="0" smtClean="0">
                <a:solidFill>
                  <a:srgbClr val="000000"/>
                </a:solidFill>
              </a:rPr>
              <a:t>Separate sick animals and exercise high biosecurity controls</a:t>
            </a:r>
          </a:p>
          <a:p>
            <a:pPr marL="770170" lvl="1" indent="-285750">
              <a:spcBef>
                <a:spcPts val="1200"/>
              </a:spcBef>
              <a:spcAft>
                <a:spcPts val="0"/>
              </a:spcAft>
              <a:buClr>
                <a:schemeClr val="tx2"/>
              </a:buClr>
              <a:buSzPct val="110000"/>
              <a:buFont typeface="Wingdings" panose="05000000000000000000" pitchFamily="2" charset="2"/>
              <a:buChar char="Ø"/>
              <a:tabLst>
                <a:tab pos="1786405" algn="l"/>
                <a:tab pos="2960420" algn="l"/>
              </a:tabLst>
            </a:pPr>
            <a:r>
              <a:rPr lang="en-GB" sz="1600" b="1" dirty="0" smtClean="0">
                <a:solidFill>
                  <a:srgbClr val="000000"/>
                </a:solidFill>
              </a:rPr>
              <a:t>Sample collection and diagnosis as per guides. </a:t>
            </a:r>
          </a:p>
          <a:p>
            <a:pPr marL="827320" lvl="1" indent="-342900">
              <a:spcBef>
                <a:spcPts val="1200"/>
              </a:spcBef>
              <a:spcAft>
                <a:spcPts val="0"/>
              </a:spcAft>
              <a:buClr>
                <a:schemeClr val="tx2"/>
              </a:buClr>
              <a:buSzPct val="110000"/>
              <a:buFont typeface="Wingdings" panose="05000000000000000000" pitchFamily="2" charset="2"/>
              <a:buChar char="Ø"/>
              <a:tabLst>
                <a:tab pos="1786405" algn="l"/>
                <a:tab pos="2960420" algn="l"/>
              </a:tabLst>
            </a:pPr>
            <a:r>
              <a:rPr lang="en-GB" sz="1600" b="1" dirty="0" smtClean="0">
                <a:solidFill>
                  <a:srgbClr val="000000"/>
                </a:solidFill>
              </a:rPr>
              <a:t>Blood – Spleen, lymph node, lung, kidney etc</a:t>
            </a:r>
            <a:r>
              <a:rPr lang="en-GB" b="1" dirty="0" smtClean="0">
                <a:solidFill>
                  <a:srgbClr val="000000"/>
                </a:solidFill>
              </a:rPr>
              <a:t>. </a:t>
            </a:r>
            <a:endParaRPr lang="en-GB" b="1" dirty="0">
              <a:solidFill>
                <a:srgbClr val="000000"/>
              </a:solidFill>
            </a:endParaRPr>
          </a:p>
          <a:p>
            <a:pPr marL="827320" lvl="1" indent="-342900">
              <a:spcBef>
                <a:spcPts val="1200"/>
              </a:spcBef>
              <a:spcAft>
                <a:spcPts val="0"/>
              </a:spcAft>
              <a:buClr>
                <a:schemeClr val="tx2"/>
              </a:buClr>
              <a:buSzPct val="110000"/>
              <a:buFont typeface="Wingdings" panose="05000000000000000000" pitchFamily="2" charset="2"/>
              <a:buChar char="Ø"/>
              <a:tabLst>
                <a:tab pos="1786405" algn="l"/>
                <a:tab pos="2960420" algn="l"/>
              </a:tabLst>
            </a:pPr>
            <a:endParaRPr lang="en-GB" b="1" dirty="0">
              <a:solidFill>
                <a:srgbClr val="FF0000"/>
              </a:solidFill>
            </a:endParaRPr>
          </a:p>
        </p:txBody>
      </p:sp>
      <p:sp>
        <p:nvSpPr>
          <p:cNvPr id="11" name="Content Placeholder 2"/>
          <p:cNvSpPr txBox="1">
            <a:spLocks/>
          </p:cNvSpPr>
          <p:nvPr/>
        </p:nvSpPr>
        <p:spPr>
          <a:xfrm>
            <a:off x="485775" y="2169302"/>
            <a:ext cx="4027128" cy="3646522"/>
          </a:xfrm>
          <a:prstGeom prst="rect">
            <a:avLst/>
          </a:prstGeom>
        </p:spPr>
        <p:txBody>
          <a:bodyPr/>
          <a:lstStyle>
            <a:lvl1pPr marL="190067" indent="-190067" algn="l" rtl="0" eaLnBrk="1" fontAlgn="base" hangingPunct="1">
              <a:spcBef>
                <a:spcPts val="1272"/>
              </a:spcBef>
              <a:spcAft>
                <a:spcPct val="0"/>
              </a:spcAft>
              <a:buClr>
                <a:schemeClr val="tx2"/>
              </a:buClr>
              <a:buFont typeface="Wingdings" pitchFamily="2" charset="2"/>
              <a:buChar char="§"/>
              <a:defRPr>
                <a:solidFill>
                  <a:schemeClr val="tx1"/>
                </a:solidFill>
                <a:latin typeface="+mn-lt"/>
                <a:ea typeface="+mn-ea"/>
                <a:cs typeface="+mn-cs"/>
              </a:defRPr>
            </a:lvl1pPr>
            <a:lvl2pPr marL="380135" indent="-190067" algn="l" rtl="0" eaLnBrk="1" fontAlgn="base" hangingPunct="1">
              <a:spcBef>
                <a:spcPts val="636"/>
              </a:spcBef>
              <a:spcAft>
                <a:spcPct val="0"/>
              </a:spcAft>
              <a:buClr>
                <a:schemeClr val="tx2"/>
              </a:buClr>
              <a:buFont typeface="Symbol" pitchFamily="18" charset="2"/>
              <a:buChar char="-"/>
              <a:defRPr>
                <a:solidFill>
                  <a:schemeClr val="tx1"/>
                </a:solidFill>
                <a:latin typeface="+mn-lt"/>
              </a:defRPr>
            </a:lvl2pPr>
            <a:lvl3pPr marL="571886" indent="-190067" algn="l" rtl="0" eaLnBrk="1" fontAlgn="base" hangingPunct="1">
              <a:spcBef>
                <a:spcPts val="636"/>
              </a:spcBef>
              <a:spcAft>
                <a:spcPct val="0"/>
              </a:spcAft>
              <a:buClr>
                <a:schemeClr val="tx2"/>
              </a:buClr>
              <a:buFont typeface="Arial" charset="0"/>
              <a:buChar char="&gt;"/>
              <a:defRPr sz="1700">
                <a:solidFill>
                  <a:schemeClr val="tx1"/>
                </a:solidFill>
                <a:latin typeface="+mn-lt"/>
              </a:defRPr>
            </a:lvl3pPr>
            <a:lvl4pPr marL="763633" indent="-190067" algn="l" rtl="0" eaLnBrk="1" fontAlgn="base" hangingPunct="1">
              <a:spcBef>
                <a:spcPts val="636"/>
              </a:spcBef>
              <a:spcAft>
                <a:spcPct val="0"/>
              </a:spcAft>
              <a:buClr>
                <a:schemeClr val="tx2"/>
              </a:buClr>
              <a:buFont typeface="Arial" charset="0"/>
              <a:buChar char="•"/>
              <a:defRPr sz="1700">
                <a:solidFill>
                  <a:schemeClr val="tx1"/>
                </a:solidFill>
                <a:latin typeface="+mn-lt"/>
              </a:defRPr>
            </a:lvl4pPr>
            <a:lvl5pPr marL="953702" indent="-190067" algn="l" rtl="0" eaLnBrk="1" fontAlgn="base" hangingPunct="1">
              <a:spcBef>
                <a:spcPct val="50000"/>
              </a:spcBef>
              <a:spcAft>
                <a:spcPct val="0"/>
              </a:spcAft>
              <a:buClr>
                <a:schemeClr val="tx2"/>
              </a:buClr>
              <a:buFont typeface="Arial" charset="0"/>
              <a:buChar char="•"/>
              <a:defRPr sz="1700">
                <a:solidFill>
                  <a:schemeClr val="tx1"/>
                </a:solidFill>
                <a:latin typeface="+mn-lt"/>
              </a:defRPr>
            </a:lvl5pPr>
            <a:lvl6pPr marL="758588" indent="0" algn="l" rtl="0" eaLnBrk="1" fontAlgn="base" hangingPunct="1">
              <a:spcBef>
                <a:spcPct val="50000"/>
              </a:spcBef>
              <a:spcAft>
                <a:spcPct val="0"/>
              </a:spcAft>
              <a:buClr>
                <a:schemeClr val="tx2"/>
              </a:buClr>
              <a:buFont typeface="Arial" charset="0"/>
              <a:buNone/>
              <a:defRPr sz="1700">
                <a:solidFill>
                  <a:schemeClr val="tx1"/>
                </a:solidFill>
                <a:latin typeface="+mn-lt"/>
              </a:defRPr>
            </a:lvl6pPr>
            <a:lvl7pPr marL="1826666" indent="-185021" algn="l" rtl="0" eaLnBrk="1" fontAlgn="base" hangingPunct="1">
              <a:spcBef>
                <a:spcPct val="50000"/>
              </a:spcBef>
              <a:spcAft>
                <a:spcPct val="0"/>
              </a:spcAft>
              <a:buClr>
                <a:schemeClr val="tx2"/>
              </a:buClr>
              <a:buFont typeface="Arial" charset="0"/>
              <a:buChar char="•"/>
              <a:defRPr sz="1700">
                <a:solidFill>
                  <a:schemeClr val="tx1"/>
                </a:solidFill>
                <a:latin typeface="+mn-lt"/>
              </a:defRPr>
            </a:lvl7pPr>
            <a:lvl8pPr marL="2311085" indent="-185021" algn="l" rtl="0" eaLnBrk="1" fontAlgn="base" hangingPunct="1">
              <a:spcBef>
                <a:spcPct val="50000"/>
              </a:spcBef>
              <a:spcAft>
                <a:spcPct val="0"/>
              </a:spcAft>
              <a:buClr>
                <a:schemeClr val="tx2"/>
              </a:buClr>
              <a:buFont typeface="Arial" charset="0"/>
              <a:buChar char="•"/>
              <a:defRPr sz="1700">
                <a:solidFill>
                  <a:schemeClr val="tx1"/>
                </a:solidFill>
                <a:latin typeface="+mn-lt"/>
              </a:defRPr>
            </a:lvl8pPr>
            <a:lvl9pPr marL="2795504" indent="-185021" algn="l" rtl="0" eaLnBrk="1" fontAlgn="base" hangingPunct="1">
              <a:spcBef>
                <a:spcPct val="50000"/>
              </a:spcBef>
              <a:spcAft>
                <a:spcPct val="0"/>
              </a:spcAft>
              <a:buClr>
                <a:schemeClr val="tx2"/>
              </a:buClr>
              <a:buFont typeface="Arial" charset="0"/>
              <a:buChar char="•"/>
              <a:defRPr sz="1700">
                <a:solidFill>
                  <a:schemeClr val="tx1"/>
                </a:solidFill>
                <a:latin typeface="+mn-lt"/>
              </a:defRPr>
            </a:lvl9pPr>
          </a:lstStyle>
          <a:p>
            <a:endParaRPr lang="en-US" b="1" kern="0" dirty="0" smtClean="0">
              <a:solidFill>
                <a:srgbClr val="FF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577975"/>
            <a:ext cx="1731963" cy="106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2726804"/>
            <a:ext cx="1742300" cy="1126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13" y="3992563"/>
            <a:ext cx="1763462" cy="101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496356" y="4986485"/>
            <a:ext cx="1731719" cy="338554"/>
          </a:xfrm>
          <a:prstGeom prst="rect">
            <a:avLst/>
          </a:prstGeom>
        </p:spPr>
        <p:txBody>
          <a:bodyPr wrap="square">
            <a:spAutoFit/>
          </a:bodyPr>
          <a:lstStyle/>
          <a:p>
            <a:pPr algn="r"/>
            <a:r>
              <a:rPr lang="en-US" sz="800" dirty="0" smtClean="0"/>
              <a:t>Ref: </a:t>
            </a:r>
            <a:r>
              <a:rPr lang="en-US" sz="800" i="1" dirty="0" smtClean="0"/>
              <a:t>Courtesy </a:t>
            </a:r>
            <a:r>
              <a:rPr lang="en-US" sz="800" i="1" dirty="0"/>
              <a:t>of Dr. C.A.L. </a:t>
            </a:r>
            <a:r>
              <a:rPr lang="en-US" sz="800" i="1" dirty="0" err="1"/>
              <a:t>Oura</a:t>
            </a:r>
            <a:r>
              <a:rPr lang="en-US" sz="800" i="1" dirty="0" smtClean="0"/>
              <a:t>.</a:t>
            </a:r>
          </a:p>
          <a:p>
            <a:pPr algn="r"/>
            <a:r>
              <a:rPr lang="en-US" sz="800" dirty="0"/>
              <a:t>https://</a:t>
            </a:r>
            <a:r>
              <a:rPr lang="en-US" sz="800" dirty="0" smtClean="0"/>
              <a:t>www.msdvetmanual.com</a:t>
            </a:r>
            <a:endParaRPr lang="en-US" sz="800" dirty="0"/>
          </a:p>
        </p:txBody>
      </p:sp>
    </p:spTree>
    <p:extLst>
      <p:ext uri="{BB962C8B-B14F-4D97-AF65-F5344CB8AC3E}">
        <p14:creationId xmlns:p14="http://schemas.microsoft.com/office/powerpoint/2010/main" val="340354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7784" y="433139"/>
            <a:ext cx="8961535" cy="461962"/>
          </a:xfrm>
        </p:spPr>
        <p:txBody>
          <a:bodyPr/>
          <a:lstStyle/>
          <a:p>
            <a:r>
              <a:rPr lang="en-GB" dirty="0" smtClean="0"/>
              <a:t>Deadstock – high risk cross contamination</a:t>
            </a:r>
            <a:endParaRPr lang="en-GB" dirty="0">
              <a:solidFill>
                <a:srgbClr val="FF0000"/>
              </a:solidFill>
            </a:endParaRPr>
          </a:p>
        </p:txBody>
      </p:sp>
      <p:sp>
        <p:nvSpPr>
          <p:cNvPr id="6" name="Text Placeholder 5"/>
          <p:cNvSpPr>
            <a:spLocks noGrp="1"/>
          </p:cNvSpPr>
          <p:nvPr>
            <p:ph type="body" sz="quarter" idx="15"/>
          </p:nvPr>
        </p:nvSpPr>
        <p:spPr>
          <a:xfrm>
            <a:off x="1944982" y="1577975"/>
            <a:ext cx="9792993" cy="1409700"/>
          </a:xfrm>
        </p:spPr>
        <p:txBody>
          <a:bodyPr/>
          <a:lstStyle/>
          <a:p>
            <a:r>
              <a:rPr lang="en-GB" dirty="0" smtClean="0"/>
              <a:t>Any and all management of mortality, culled livestock needs a strict protocol . Ideally apply disinfectant to &gt; the dead animal/s &gt; the surrounding areas &gt; the movement tools and vehicles</a:t>
            </a:r>
            <a:endParaRPr lang="en-GB" b="1" dirty="0" smtClean="0">
              <a:solidFill>
                <a:srgbClr val="FF0000"/>
              </a:solidFill>
            </a:endParaRPr>
          </a:p>
          <a:p>
            <a:r>
              <a:rPr lang="en-GB" dirty="0" smtClean="0"/>
              <a:t>Exercise strict PPE and Personnel hygiene</a:t>
            </a:r>
            <a:endParaRPr lang="en-GB" dirty="0"/>
          </a:p>
        </p:txBody>
      </p:sp>
      <p:sp>
        <p:nvSpPr>
          <p:cNvPr id="12" name="Date Placeholder 11"/>
          <p:cNvSpPr>
            <a:spLocks noGrp="1"/>
          </p:cNvSpPr>
          <p:nvPr>
            <p:ph type="dt" sz="half" idx="23"/>
          </p:nvPr>
        </p:nvSpPr>
        <p:spPr/>
        <p:txBody>
          <a:bodyPr/>
          <a:lstStyle/>
          <a:p>
            <a:endParaRPr lang="en-US" noProof="0" dirty="0"/>
          </a:p>
        </p:txBody>
      </p:sp>
      <p:sp>
        <p:nvSpPr>
          <p:cNvPr id="13" name="Footer Placeholder 12"/>
          <p:cNvSpPr>
            <a:spLocks noGrp="1"/>
          </p:cNvSpPr>
          <p:nvPr>
            <p:ph type="ftr" sz="quarter" idx="24"/>
          </p:nvPr>
        </p:nvSpPr>
        <p:spPr/>
        <p:txBody>
          <a:bodyPr/>
          <a:lstStyle/>
          <a:p>
            <a:endParaRPr lang="en-US" noProof="0" dirty="0"/>
          </a:p>
        </p:txBody>
      </p:sp>
      <p:sp>
        <p:nvSpPr>
          <p:cNvPr id="14" name="Slide Number Placeholder 13"/>
          <p:cNvSpPr>
            <a:spLocks noGrp="1"/>
          </p:cNvSpPr>
          <p:nvPr>
            <p:ph type="sldNum" sz="quarter" idx="25"/>
          </p:nvPr>
        </p:nvSpPr>
        <p:spPr/>
        <p:txBody>
          <a:bodyPr/>
          <a:lstStyle/>
          <a:p>
            <a:fld id="{87F334AE-4EAC-4C2D-A638-92A76F09FCC4}" type="slidenum">
              <a:rPr lang="en-US" noProof="0" smtClean="0"/>
              <a:pPr/>
              <a:t>53</a:t>
            </a:fld>
            <a:endParaRPr lang="en-US" noProof="0" dirty="0"/>
          </a:p>
        </p:txBody>
      </p:sp>
      <p:sp>
        <p:nvSpPr>
          <p:cNvPr id="15" name="Text Placeholder 9"/>
          <p:cNvSpPr>
            <a:spLocks noGrp="1"/>
          </p:cNvSpPr>
          <p:nvPr>
            <p:ph type="body" sz="quarter" idx="14"/>
          </p:nvPr>
        </p:nvSpPr>
        <p:spPr>
          <a:xfrm>
            <a:off x="487784" y="1582739"/>
            <a:ext cx="1428602" cy="1404936"/>
          </a:xfrm>
        </p:spPr>
        <p:txBody>
          <a:bodyPr/>
          <a:lstStyle/>
          <a:p>
            <a:r>
              <a:rPr lang="en-GB" sz="1200" dirty="0" smtClean="0"/>
              <a:t>Continuous – reducing pathogen pressure</a:t>
            </a:r>
            <a:endParaRPr lang="en-GB" sz="1200" dirty="0"/>
          </a:p>
        </p:txBody>
      </p:sp>
      <p:pic>
        <p:nvPicPr>
          <p:cNvPr id="1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111" y="3186113"/>
            <a:ext cx="2593101"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Image result for agrosuper swine farms chi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0511" y="3167699"/>
            <a:ext cx="2751252" cy="16217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p:cNvPicPr>
          <p:nvPr/>
        </p:nvPicPr>
        <p:blipFill>
          <a:blip r:embed="rId5">
            <a:extLst>
              <a:ext uri="{28A0092B-C50C-407E-A947-70E740481C1C}">
                <a14:useLocalDpi xmlns:a14="http://schemas.microsoft.com/office/drawing/2010/main" val="0"/>
              </a:ext>
            </a:extLst>
          </a:blip>
          <a:srcRect l="18362" r="11818" b="13115"/>
          <a:stretch>
            <a:fillRect/>
          </a:stretch>
        </p:blipFill>
        <p:spPr bwMode="auto">
          <a:xfrm>
            <a:off x="6210247" y="3186113"/>
            <a:ext cx="238981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6"/>
          <a:stretch>
            <a:fillRect/>
          </a:stretch>
        </p:blipFill>
        <p:spPr>
          <a:xfrm>
            <a:off x="8817679" y="3186113"/>
            <a:ext cx="2845785" cy="1603375"/>
          </a:xfrm>
          <a:prstGeom prst="rect">
            <a:avLst/>
          </a:prstGeom>
        </p:spPr>
      </p:pic>
      <p:sp>
        <p:nvSpPr>
          <p:cNvPr id="20" name="TextBox 19"/>
          <p:cNvSpPr txBox="1"/>
          <p:nvPr/>
        </p:nvSpPr>
        <p:spPr>
          <a:xfrm>
            <a:off x="587701" y="3382128"/>
            <a:ext cx="2476512" cy="954455"/>
          </a:xfrm>
          <a:prstGeom prst="rect">
            <a:avLst/>
          </a:prstGeom>
          <a:solidFill>
            <a:srgbClr val="DC38BD">
              <a:alpha val="38000"/>
            </a:srgbClr>
          </a:solidFill>
        </p:spPr>
        <p:txBody>
          <a:bodyPr wrap="square" lIns="122264" tIns="61132" rIns="122264" bIns="61132" rtlCol="0">
            <a:spAutoFit/>
          </a:bodyPr>
          <a:lstStyle/>
          <a:p>
            <a:endParaRPr lang="en-GB" dirty="0" smtClean="0"/>
          </a:p>
          <a:p>
            <a:endParaRPr lang="en-GB" dirty="0"/>
          </a:p>
          <a:p>
            <a:endParaRPr lang="en-GB" dirty="0"/>
          </a:p>
        </p:txBody>
      </p:sp>
      <p:sp>
        <p:nvSpPr>
          <p:cNvPr id="21" name="TextBox 20"/>
          <p:cNvSpPr txBox="1"/>
          <p:nvPr/>
        </p:nvSpPr>
        <p:spPr>
          <a:xfrm rot="5400000">
            <a:off x="4494601" y="3740712"/>
            <a:ext cx="1187699" cy="954455"/>
          </a:xfrm>
          <a:prstGeom prst="rect">
            <a:avLst/>
          </a:prstGeom>
          <a:solidFill>
            <a:srgbClr val="DC38BD">
              <a:alpha val="38000"/>
            </a:srgbClr>
          </a:solidFill>
        </p:spPr>
        <p:txBody>
          <a:bodyPr wrap="square" lIns="122264" tIns="61132" rIns="122264" bIns="61132" rtlCol="0">
            <a:spAutoFit/>
          </a:bodyPr>
          <a:lstStyle/>
          <a:p>
            <a:endParaRPr lang="en-GB" dirty="0" smtClean="0"/>
          </a:p>
          <a:p>
            <a:endParaRPr lang="en-GB" dirty="0"/>
          </a:p>
          <a:p>
            <a:endParaRPr lang="en-GB" dirty="0"/>
          </a:p>
        </p:txBody>
      </p:sp>
      <p:sp>
        <p:nvSpPr>
          <p:cNvPr id="22" name="TextBox 21"/>
          <p:cNvSpPr txBox="1"/>
          <p:nvPr/>
        </p:nvSpPr>
        <p:spPr>
          <a:xfrm rot="5400000">
            <a:off x="10456842" y="3718411"/>
            <a:ext cx="1187699" cy="954455"/>
          </a:xfrm>
          <a:prstGeom prst="rect">
            <a:avLst/>
          </a:prstGeom>
          <a:solidFill>
            <a:srgbClr val="DC38BD">
              <a:alpha val="38000"/>
            </a:srgbClr>
          </a:solidFill>
        </p:spPr>
        <p:txBody>
          <a:bodyPr wrap="square" lIns="122264" tIns="61132" rIns="122264" bIns="61132" rtlCol="0">
            <a:spAutoFit/>
          </a:bodyPr>
          <a:lstStyle/>
          <a:p>
            <a:endParaRPr lang="en-GB" dirty="0" smtClean="0"/>
          </a:p>
          <a:p>
            <a:endParaRPr lang="en-GB" dirty="0"/>
          </a:p>
          <a:p>
            <a:endParaRPr lang="en-GB" dirty="0"/>
          </a:p>
        </p:txBody>
      </p:sp>
      <p:sp>
        <p:nvSpPr>
          <p:cNvPr id="23" name="TextBox 22"/>
          <p:cNvSpPr txBox="1"/>
          <p:nvPr/>
        </p:nvSpPr>
        <p:spPr>
          <a:xfrm rot="5400000">
            <a:off x="6957168" y="3859355"/>
            <a:ext cx="448849" cy="954455"/>
          </a:xfrm>
          <a:prstGeom prst="rect">
            <a:avLst/>
          </a:prstGeom>
          <a:solidFill>
            <a:srgbClr val="DC38BD">
              <a:alpha val="38000"/>
            </a:srgbClr>
          </a:solidFill>
        </p:spPr>
        <p:txBody>
          <a:bodyPr wrap="square" lIns="122264" tIns="61132" rIns="122264" bIns="61132" rtlCol="0">
            <a:spAutoFit/>
          </a:bodyPr>
          <a:lstStyle/>
          <a:p>
            <a:endParaRPr lang="en-GB" dirty="0" smtClean="0"/>
          </a:p>
          <a:p>
            <a:endParaRPr lang="en-GB" dirty="0"/>
          </a:p>
          <a:p>
            <a:endParaRPr lang="en-GB" dirty="0"/>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4766" y="5081356"/>
            <a:ext cx="1231323" cy="114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p:cNvPicPr>
          <p:nvPr/>
        </p:nvPicPr>
        <p:blipFill rotWithShape="1">
          <a:blip r:embed="rId3">
            <a:extLst>
              <a:ext uri="{28A0092B-C50C-407E-A947-70E740481C1C}">
                <a14:useLocalDpi xmlns:a14="http://schemas.microsoft.com/office/drawing/2010/main" val="0"/>
              </a:ext>
            </a:extLst>
          </a:blip>
          <a:srcRect l="4060" t="13819" b="16649"/>
          <a:stretch/>
        </p:blipFill>
        <p:spPr bwMode="auto">
          <a:xfrm>
            <a:off x="488631" y="5081356"/>
            <a:ext cx="1916135" cy="110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6461" y="5364471"/>
            <a:ext cx="1315478" cy="81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7973" y="5024220"/>
            <a:ext cx="1264921" cy="117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0660" y="5003557"/>
            <a:ext cx="2019401" cy="121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6858" y="4998424"/>
            <a:ext cx="1264921" cy="119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613435" y="5178389"/>
            <a:ext cx="1769033" cy="954455"/>
          </a:xfrm>
          <a:prstGeom prst="rect">
            <a:avLst/>
          </a:prstGeom>
          <a:solidFill>
            <a:srgbClr val="DC38BD">
              <a:alpha val="38000"/>
            </a:srgbClr>
          </a:solidFill>
        </p:spPr>
        <p:txBody>
          <a:bodyPr wrap="square" lIns="122264" tIns="61132" rIns="122264" bIns="61132" rtlCol="0">
            <a:spAutoFit/>
          </a:bodyPr>
          <a:lstStyle/>
          <a:p>
            <a:endParaRPr lang="en-GB" dirty="0" smtClean="0"/>
          </a:p>
          <a:p>
            <a:endParaRPr lang="en-GB" dirty="0"/>
          </a:p>
          <a:p>
            <a:endParaRPr lang="en-GB" dirty="0"/>
          </a:p>
        </p:txBody>
      </p:sp>
      <p:sp>
        <p:nvSpPr>
          <p:cNvPr id="31" name="TextBox 30"/>
          <p:cNvSpPr txBox="1"/>
          <p:nvPr/>
        </p:nvSpPr>
        <p:spPr>
          <a:xfrm>
            <a:off x="3709140" y="5240173"/>
            <a:ext cx="1460254" cy="954455"/>
          </a:xfrm>
          <a:prstGeom prst="rect">
            <a:avLst/>
          </a:prstGeom>
          <a:solidFill>
            <a:srgbClr val="DC38BD">
              <a:alpha val="38000"/>
            </a:srgbClr>
          </a:solidFill>
        </p:spPr>
        <p:txBody>
          <a:bodyPr wrap="square" lIns="122264" tIns="61132" rIns="122264" bIns="61132" rtlCol="0">
            <a:spAutoFit/>
          </a:bodyPr>
          <a:lstStyle/>
          <a:p>
            <a:endParaRPr lang="en-GB" dirty="0" smtClean="0"/>
          </a:p>
          <a:p>
            <a:endParaRPr lang="en-GB" dirty="0"/>
          </a:p>
          <a:p>
            <a:endParaRPr lang="en-GB" dirty="0"/>
          </a:p>
        </p:txBody>
      </p:sp>
      <p:sp>
        <p:nvSpPr>
          <p:cNvPr id="32" name="TextBox 31"/>
          <p:cNvSpPr txBox="1"/>
          <p:nvPr/>
        </p:nvSpPr>
        <p:spPr>
          <a:xfrm>
            <a:off x="6828817" y="4998424"/>
            <a:ext cx="1771244" cy="1231454"/>
          </a:xfrm>
          <a:prstGeom prst="rect">
            <a:avLst/>
          </a:prstGeom>
          <a:solidFill>
            <a:srgbClr val="DC38BD">
              <a:alpha val="38000"/>
            </a:srgbClr>
          </a:solidFill>
        </p:spPr>
        <p:txBody>
          <a:bodyPr wrap="square" lIns="122264" tIns="61132" rIns="122264" bIns="61132" rtlCol="0">
            <a:spAutoFit/>
          </a:bodyPr>
          <a:lstStyle/>
          <a:p>
            <a:endParaRPr lang="en-GB" dirty="0" smtClean="0"/>
          </a:p>
          <a:p>
            <a:endParaRPr lang="en-GB" dirty="0"/>
          </a:p>
          <a:p>
            <a:endParaRPr lang="en-GB" dirty="0" smtClean="0"/>
          </a:p>
          <a:p>
            <a:endParaRPr lang="en-GB" dirty="0"/>
          </a:p>
        </p:txBody>
      </p:sp>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11753" y="5004143"/>
            <a:ext cx="1626223" cy="122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912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30" grpId="0" animBg="1"/>
      <p:bldP spid="31" grpId="0" animBg="1"/>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Decontamination ! – No-one wants to be here !!!</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54</a:t>
            </a:fld>
            <a:endParaRPr lang="en-US" noProof="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63" y="1391613"/>
            <a:ext cx="7650599" cy="4813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3938" y="1401765"/>
            <a:ext cx="1764037" cy="104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0168" y="2731087"/>
            <a:ext cx="1696812" cy="107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9517" y="5101338"/>
            <a:ext cx="1692174" cy="110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4750" y="5111490"/>
            <a:ext cx="1702230" cy="110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0168" y="1404939"/>
            <a:ext cx="1653679" cy="108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232" y="3992563"/>
            <a:ext cx="1698459" cy="95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73939" y="2731087"/>
            <a:ext cx="1764038" cy="107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70053" y="3992563"/>
            <a:ext cx="1768826" cy="95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9332" y="2969881"/>
            <a:ext cx="772403" cy="100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79351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Carcass movement and management - risks</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55</a:t>
            </a:fld>
            <a:endParaRPr lang="en-US" noProof="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619" y="1414892"/>
            <a:ext cx="1987176" cy="146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28" r="4598" b="5168"/>
          <a:stretch/>
        </p:blipFill>
        <p:spPr bwMode="auto">
          <a:xfrm>
            <a:off x="9630086" y="3181553"/>
            <a:ext cx="2107890" cy="3027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0086" y="1404938"/>
            <a:ext cx="2107889" cy="154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091" y="1393825"/>
            <a:ext cx="2288297" cy="141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320" t="15863" r="3983" b="12977"/>
          <a:stretch/>
        </p:blipFill>
        <p:spPr bwMode="auto">
          <a:xfrm>
            <a:off x="485775" y="2968624"/>
            <a:ext cx="2846526"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 y="4692752"/>
            <a:ext cx="2846526" cy="151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524" y="1376668"/>
            <a:ext cx="2856777" cy="1507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9343" y="3181553"/>
            <a:ext cx="2371561" cy="299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wn Arrow 2"/>
          <p:cNvSpPr/>
          <p:nvPr/>
        </p:nvSpPr>
        <p:spPr bwMode="auto">
          <a:xfrm>
            <a:off x="10428051" y="2968625"/>
            <a:ext cx="680936" cy="212928"/>
          </a:xfrm>
          <a:prstGeom prst="down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7" name="TextBox 6"/>
          <p:cNvSpPr txBox="1"/>
          <p:nvPr/>
        </p:nvSpPr>
        <p:spPr>
          <a:xfrm>
            <a:off x="5880904" y="3067455"/>
            <a:ext cx="3749182" cy="3368578"/>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Carcass handling and management is a key factor</a:t>
            </a:r>
          </a:p>
          <a:p>
            <a:pPr>
              <a:spcBef>
                <a:spcPts val="1200"/>
              </a:spcBef>
              <a:spcAft>
                <a:spcPts val="0"/>
              </a:spcAft>
              <a:buClr>
                <a:schemeClr val="tx2"/>
              </a:buClr>
              <a:buSzPct val="110000"/>
              <a:tabLst>
                <a:tab pos="1786405" algn="l"/>
                <a:tab pos="2960420" algn="l"/>
              </a:tabLst>
            </a:pPr>
            <a:r>
              <a:rPr lang="en-GB" sz="1600" dirty="0" smtClean="0">
                <a:solidFill>
                  <a:srgbClr val="000000"/>
                </a:solidFill>
              </a:rPr>
              <a:t>Guides are available ; e.g. on line from the FAO</a:t>
            </a:r>
          </a:p>
          <a:p>
            <a:pPr>
              <a:spcBef>
                <a:spcPts val="1200"/>
              </a:spcBef>
              <a:spcAft>
                <a:spcPts val="0"/>
              </a:spcAft>
              <a:buClr>
                <a:schemeClr val="tx2"/>
              </a:buClr>
              <a:buSzPct val="110000"/>
              <a:tabLst>
                <a:tab pos="1786405" algn="l"/>
                <a:tab pos="2960420" algn="l"/>
              </a:tabLst>
            </a:pPr>
            <a:r>
              <a:rPr lang="en-GB" sz="1600" dirty="0" err="1" smtClean="0">
                <a:solidFill>
                  <a:srgbClr val="000000"/>
                </a:solidFill>
              </a:rPr>
              <a:t>Ethanase</a:t>
            </a:r>
            <a:r>
              <a:rPr lang="en-GB" sz="1600" dirty="0" smtClean="0">
                <a:solidFill>
                  <a:srgbClr val="000000"/>
                </a:solidFill>
              </a:rPr>
              <a:t> Pigs,  move to burial or cremation area. Open stomach to reduce bloat and gas</a:t>
            </a:r>
          </a:p>
          <a:p>
            <a:pPr>
              <a:spcBef>
                <a:spcPts val="1200"/>
              </a:spcBef>
              <a:spcAft>
                <a:spcPts val="0"/>
              </a:spcAft>
              <a:buClr>
                <a:schemeClr val="tx2"/>
              </a:buClr>
              <a:buSzPct val="110000"/>
              <a:tabLst>
                <a:tab pos="1786405" algn="l"/>
                <a:tab pos="2960420" algn="l"/>
              </a:tabLst>
            </a:pPr>
            <a:r>
              <a:rPr lang="en-GB" sz="1600" dirty="0" smtClean="0">
                <a:solidFill>
                  <a:srgbClr val="000000"/>
                </a:solidFill>
              </a:rPr>
              <a:t>Apply ‘lime’ for burial activities</a:t>
            </a:r>
          </a:p>
          <a:p>
            <a:pPr>
              <a:spcBef>
                <a:spcPts val="1200"/>
              </a:spcBef>
              <a:spcAft>
                <a:spcPts val="0"/>
              </a:spcAft>
              <a:buClr>
                <a:schemeClr val="tx2"/>
              </a:buClr>
              <a:buSzPct val="110000"/>
              <a:tabLst>
                <a:tab pos="1786405" algn="l"/>
                <a:tab pos="2960420" algn="l"/>
              </a:tabLst>
            </a:pPr>
            <a:r>
              <a:rPr lang="en-GB" sz="1600" dirty="0" smtClean="0">
                <a:solidFill>
                  <a:srgbClr val="000000"/>
                </a:solidFill>
              </a:rPr>
              <a:t>Clean and Disinfect all tools, equipment, vehicles and personnel</a:t>
            </a:r>
            <a:endParaRPr lang="en-GB" sz="1600" dirty="0">
              <a:solidFill>
                <a:srgbClr val="000000"/>
              </a:solidFill>
            </a:endParaRPr>
          </a:p>
        </p:txBody>
      </p:sp>
    </p:spTree>
    <p:extLst>
      <p:ext uri="{BB962C8B-B14F-4D97-AF65-F5344CB8AC3E}">
        <p14:creationId xmlns:p14="http://schemas.microsoft.com/office/powerpoint/2010/main" val="1499476436"/>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56</a:t>
            </a:fld>
            <a:endParaRPr lang="en-US" noProof="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380424"/>
            <a:ext cx="3549650" cy="2222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1380424"/>
            <a:ext cx="3633787" cy="219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3990856"/>
            <a:ext cx="3549650" cy="222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600" y="3990856"/>
            <a:ext cx="3633787" cy="2222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7363" y="1380425"/>
            <a:ext cx="3630612" cy="219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7363" y="3990856"/>
            <a:ext cx="3630613" cy="222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Placeholder 1"/>
          <p:cNvSpPr>
            <a:spLocks noGrp="1"/>
          </p:cNvSpPr>
          <p:nvPr>
            <p:ph type="body" sz="quarter" idx="10"/>
          </p:nvPr>
        </p:nvSpPr>
        <p:spPr/>
        <p:txBody>
          <a:bodyPr/>
          <a:lstStyle/>
          <a:p>
            <a:r>
              <a:rPr lang="en-GB" dirty="0" smtClean="0"/>
              <a:t>Decontamination Actions and Hygiene </a:t>
            </a:r>
            <a:endParaRPr lang="en-GB" dirty="0"/>
          </a:p>
        </p:txBody>
      </p:sp>
    </p:spTree>
    <p:extLst>
      <p:ext uri="{BB962C8B-B14F-4D97-AF65-F5344CB8AC3E}">
        <p14:creationId xmlns:p14="http://schemas.microsoft.com/office/powerpoint/2010/main" val="66934508"/>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57</a:t>
            </a:fld>
            <a:endParaRPr lang="en-US" noProof="0" dirty="0"/>
          </a:p>
        </p:txBody>
      </p:sp>
      <p:sp>
        <p:nvSpPr>
          <p:cNvPr id="7" name="Text Placeholder 1"/>
          <p:cNvSpPr>
            <a:spLocks noGrp="1"/>
          </p:cNvSpPr>
          <p:nvPr>
            <p:ph type="body" sz="quarter" idx="10"/>
          </p:nvPr>
        </p:nvSpPr>
        <p:spPr/>
        <p:txBody>
          <a:bodyPr/>
          <a:lstStyle/>
          <a:p>
            <a:r>
              <a:rPr lang="en-GB" dirty="0" smtClean="0"/>
              <a:t>Decontamination Actions and Hygiene </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404938"/>
            <a:ext cx="3806825" cy="479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1352550"/>
            <a:ext cx="365760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200417" y="1404938"/>
            <a:ext cx="3537558" cy="1029476"/>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Change the pH environment of the Slurry Lagoon with agricultural lime</a:t>
            </a:r>
            <a:endParaRPr lang="en-GB" sz="1600" dirty="0">
              <a:solidFill>
                <a:srgbClr val="000000"/>
              </a:solidFill>
            </a:endParaRPr>
          </a:p>
        </p:txBody>
      </p:sp>
    </p:spTree>
    <p:extLst>
      <p:ext uri="{BB962C8B-B14F-4D97-AF65-F5344CB8AC3E}">
        <p14:creationId xmlns:p14="http://schemas.microsoft.com/office/powerpoint/2010/main" val="1482698445"/>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Recommended reading</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58</a:t>
            </a:fld>
            <a:endParaRPr lang="en-US" noProof="0" dirty="0"/>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1" y="1577975"/>
            <a:ext cx="3633788" cy="463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4" y="1577974"/>
            <a:ext cx="3627439" cy="4582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363" y="1429699"/>
            <a:ext cx="3718871" cy="4879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5595890"/>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Highly Recommended Reading</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59</a:t>
            </a:fld>
            <a:endParaRPr lang="en-US" noProof="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577975"/>
            <a:ext cx="3627438" cy="303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1577975"/>
            <a:ext cx="3667328" cy="4637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364" y="1577975"/>
            <a:ext cx="3630612" cy="4637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5775" y="4770023"/>
            <a:ext cx="3627438" cy="783255"/>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More than 50 reviews, guides data are considered for this guide</a:t>
            </a:r>
            <a:endParaRPr lang="en-GB" sz="1600" dirty="0">
              <a:solidFill>
                <a:srgbClr val="000000"/>
              </a:solidFill>
            </a:endParaRPr>
          </a:p>
        </p:txBody>
      </p:sp>
    </p:spTree>
    <p:extLst>
      <p:ext uri="{BB962C8B-B14F-4D97-AF65-F5344CB8AC3E}">
        <p14:creationId xmlns:p14="http://schemas.microsoft.com/office/powerpoint/2010/main" val="210117321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Poland, ‘living’ with </a:t>
            </a:r>
            <a:r>
              <a:rPr lang="en-GB" dirty="0" err="1" smtClean="0"/>
              <a:t>ASFv</a:t>
            </a:r>
            <a:r>
              <a:rPr lang="en-GB" dirty="0" smtClean="0"/>
              <a:t>’</a:t>
            </a:r>
            <a:endParaRPr lang="en-GB" dirty="0"/>
          </a:p>
        </p:txBody>
      </p:sp>
      <p:sp>
        <p:nvSpPr>
          <p:cNvPr id="4" name="Text Placeholder 3"/>
          <p:cNvSpPr>
            <a:spLocks noGrp="1"/>
          </p:cNvSpPr>
          <p:nvPr>
            <p:ph type="body" sz="quarter" idx="12"/>
          </p:nvPr>
        </p:nvSpPr>
        <p:spPr>
          <a:xfrm>
            <a:off x="475343" y="1228122"/>
            <a:ext cx="11250806" cy="353631"/>
          </a:xfrm>
        </p:spPr>
        <p:txBody>
          <a:bodyPr/>
          <a:lstStyle/>
          <a:p>
            <a:r>
              <a:rPr lang="en-GB" dirty="0" smtClean="0"/>
              <a:t>Major success– BUT the virus is ‘walking’ Westwards and </a:t>
            </a:r>
            <a:r>
              <a:rPr lang="en-GB" dirty="0" err="1" smtClean="0"/>
              <a:t>commerical</a:t>
            </a:r>
            <a:r>
              <a:rPr lang="en-GB" dirty="0" smtClean="0"/>
              <a:t> outbreaks are increasing</a:t>
            </a:r>
            <a:endParaRPr lang="en-GB" dirty="0"/>
          </a:p>
        </p:txBody>
      </p:sp>
      <p:sp>
        <p:nvSpPr>
          <p:cNvPr id="5" name="Date Placeholder 4"/>
          <p:cNvSpPr>
            <a:spLocks noGrp="1"/>
          </p:cNvSpPr>
          <p:nvPr>
            <p:ph type="dt" sz="half" idx="18"/>
          </p:nvPr>
        </p:nvSpPr>
        <p:spPr/>
        <p:txBody>
          <a:bodyPr/>
          <a:lstStyle/>
          <a:p>
            <a:endParaRPr lang="en-US" noProof="0" dirty="0"/>
          </a:p>
        </p:txBody>
      </p:sp>
      <p:sp>
        <p:nvSpPr>
          <p:cNvPr id="6" name="Footer Placeholder 5"/>
          <p:cNvSpPr>
            <a:spLocks noGrp="1"/>
          </p:cNvSpPr>
          <p:nvPr>
            <p:ph type="ftr" sz="quarter" idx="19"/>
          </p:nvPr>
        </p:nvSpPr>
        <p:spPr/>
        <p:txBody>
          <a:bodyPr/>
          <a:lstStyle/>
          <a:p>
            <a:endParaRPr lang="en-US" noProof="0" dirty="0"/>
          </a:p>
        </p:txBody>
      </p:sp>
      <p:sp>
        <p:nvSpPr>
          <p:cNvPr id="7" name="Slide Number Placeholder 6"/>
          <p:cNvSpPr>
            <a:spLocks noGrp="1"/>
          </p:cNvSpPr>
          <p:nvPr>
            <p:ph type="sldNum" sz="quarter" idx="20"/>
          </p:nvPr>
        </p:nvSpPr>
        <p:spPr/>
        <p:txBody>
          <a:bodyPr/>
          <a:lstStyle/>
          <a:p>
            <a:fld id="{87F334AE-4EAC-4C2D-A638-92A76F09FCC4}" type="slidenum">
              <a:rPr lang="en-US" noProof="0" smtClean="0"/>
              <a:pPr/>
              <a:t>6</a:t>
            </a:fld>
            <a:endParaRPr lang="en-US" noProof="0" dirty="0"/>
          </a:p>
        </p:txBody>
      </p:sp>
      <p:sp>
        <p:nvSpPr>
          <p:cNvPr id="8" name="TextBox 7"/>
          <p:cNvSpPr txBox="1"/>
          <p:nvPr/>
        </p:nvSpPr>
        <p:spPr>
          <a:xfrm>
            <a:off x="485775" y="1540550"/>
            <a:ext cx="11240374" cy="937143"/>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Government participation with Industry</a:t>
            </a:r>
          </a:p>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Invested in Barrier Controls – Wheel Dips/Arc Sprays/Fencing/Vector traffic control</a:t>
            </a:r>
            <a:endParaRPr lang="en-GB" sz="1600" dirty="0">
              <a:solidFill>
                <a:srgbClr val="00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2420938"/>
            <a:ext cx="2090519"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277" y="2394239"/>
            <a:ext cx="1896952"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645923" y="2447636"/>
            <a:ext cx="3025303" cy="1337253"/>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600" dirty="0" smtClean="0">
                <a:solidFill>
                  <a:srgbClr val="000000"/>
                </a:solidFill>
              </a:rPr>
              <a:t>2014 to December 2018</a:t>
            </a:r>
          </a:p>
          <a:p>
            <a:pPr>
              <a:spcBef>
                <a:spcPts val="1200"/>
              </a:spcBef>
              <a:spcAft>
                <a:spcPts val="0"/>
              </a:spcAft>
              <a:buClr>
                <a:schemeClr val="tx2"/>
              </a:buClr>
              <a:buSzPct val="110000"/>
              <a:tabLst>
                <a:tab pos="1786405" algn="l"/>
                <a:tab pos="2960420" algn="l"/>
              </a:tabLst>
            </a:pPr>
            <a:r>
              <a:rPr lang="en-GB" sz="1600" dirty="0" smtClean="0">
                <a:solidFill>
                  <a:srgbClr val="000000"/>
                </a:solidFill>
              </a:rPr>
              <a:t>213 outbreaks in Pigs</a:t>
            </a:r>
          </a:p>
          <a:p>
            <a:pPr>
              <a:spcBef>
                <a:spcPts val="1200"/>
              </a:spcBef>
              <a:spcAft>
                <a:spcPts val="0"/>
              </a:spcAft>
              <a:buClr>
                <a:schemeClr val="tx2"/>
              </a:buClr>
              <a:buSzPct val="110000"/>
              <a:tabLst>
                <a:tab pos="1786405" algn="l"/>
                <a:tab pos="2960420" algn="l"/>
              </a:tabLst>
            </a:pPr>
            <a:r>
              <a:rPr lang="en-GB" sz="1600" dirty="0" smtClean="0">
                <a:solidFill>
                  <a:srgbClr val="000000"/>
                </a:solidFill>
              </a:rPr>
              <a:t>3,347 outbreaks in Wild Boars</a:t>
            </a:r>
            <a:endParaRPr lang="en-GB" sz="1600" dirty="0">
              <a:solidFill>
                <a:srgbClr val="000000"/>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5425" y="3788755"/>
            <a:ext cx="3419804" cy="2399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 y="3838286"/>
            <a:ext cx="3278022"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0361"/>
          <a:stretch/>
        </p:blipFill>
        <p:spPr bwMode="auto">
          <a:xfrm>
            <a:off x="7766895" y="2404796"/>
            <a:ext cx="3146146" cy="190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6895" y="4319636"/>
            <a:ext cx="3138826" cy="191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973" y="6442466"/>
            <a:ext cx="910932" cy="434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74396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Recommended reading</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60</a:t>
            </a:fld>
            <a:endParaRPr lang="en-US" noProof="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6" y="1401764"/>
            <a:ext cx="3224614" cy="4123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1401764"/>
            <a:ext cx="2315056" cy="2963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123" y="1417069"/>
            <a:ext cx="2249655" cy="2948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193" y="1401763"/>
            <a:ext cx="2362230" cy="2963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835400" y="4627359"/>
            <a:ext cx="7575146" cy="783255"/>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Read and Display – Increased Biosecurity strengthens production and profits as well as preventing pathogens</a:t>
            </a:r>
            <a:endParaRPr lang="en-GB" sz="1600" dirty="0">
              <a:solidFill>
                <a:srgbClr val="000000"/>
              </a:solidFill>
            </a:endParaRPr>
          </a:p>
        </p:txBody>
      </p:sp>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343" y="1401764"/>
            <a:ext cx="3322917" cy="4279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4915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ppt_w</p:attrName>
                                        </p:attrNameLst>
                                      </p:cBhvr>
                                      <p:tavLst>
                                        <p:tav tm="0">
                                          <p:val>
                                            <p:fltVal val="0"/>
                                          </p:val>
                                        </p:tav>
                                        <p:tav tm="100000">
                                          <p:val>
                                            <p:strVal val="#ppt_w"/>
                                          </p:val>
                                        </p:tav>
                                      </p:tavLst>
                                    </p:anim>
                                    <p:anim calcmode="lin" valueType="num">
                                      <p:cBhvr>
                                        <p:cTn id="8" dur="1000" fill="hold"/>
                                        <p:tgtEl>
                                          <p:spTgt spid="5126"/>
                                        </p:tgtEl>
                                        <p:attrNameLst>
                                          <p:attrName>ppt_h</p:attrName>
                                        </p:attrNameLst>
                                      </p:cBhvr>
                                      <p:tavLst>
                                        <p:tav tm="0">
                                          <p:val>
                                            <p:fltVal val="0"/>
                                          </p:val>
                                        </p:tav>
                                        <p:tav tm="100000">
                                          <p:val>
                                            <p:strVal val="#ppt_h"/>
                                          </p:val>
                                        </p:tav>
                                      </p:tavLst>
                                    </p:anim>
                                    <p:anim calcmode="lin" valueType="num">
                                      <p:cBhvr>
                                        <p:cTn id="9" dur="1000" fill="hold"/>
                                        <p:tgtEl>
                                          <p:spTgt spid="5126"/>
                                        </p:tgtEl>
                                        <p:attrNameLst>
                                          <p:attrName>style.rotation</p:attrName>
                                        </p:attrNameLst>
                                      </p:cBhvr>
                                      <p:tavLst>
                                        <p:tav tm="0">
                                          <p:val>
                                            <p:fltVal val="90"/>
                                          </p:val>
                                        </p:tav>
                                        <p:tav tm="100000">
                                          <p:val>
                                            <p:fltVal val="0"/>
                                          </p:val>
                                        </p:tav>
                                      </p:tavLst>
                                    </p:anim>
                                    <p:animEffect transition="in" filter="fade">
                                      <p:cBhvr>
                                        <p:cTn id="10" dur="1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2400" dirty="0" err="1" smtClean="0"/>
              <a:t>Virkon</a:t>
            </a:r>
            <a:r>
              <a:rPr lang="en-GB" sz="2400" dirty="0" smtClean="0"/>
              <a:t>™ is Proven to inactivate African Swine Fever Virus</a:t>
            </a:r>
            <a:endParaRPr lang="en-GB" sz="2400" dirty="0"/>
          </a:p>
        </p:txBody>
      </p:sp>
      <p:sp>
        <p:nvSpPr>
          <p:cNvPr id="3" name="Text Placeholder 2"/>
          <p:cNvSpPr>
            <a:spLocks noGrp="1"/>
          </p:cNvSpPr>
          <p:nvPr>
            <p:ph type="body" sz="quarter" idx="16"/>
          </p:nvPr>
        </p:nvSpPr>
        <p:spPr>
          <a:xfrm>
            <a:off x="475343" y="1401764"/>
            <a:ext cx="11262632" cy="4632325"/>
          </a:xfrm>
        </p:spPr>
        <p:txBody>
          <a:bodyPr/>
          <a:lstStyle/>
          <a:p>
            <a:r>
              <a:rPr lang="en-GB" dirty="0" err="1" smtClean="0"/>
              <a:t>Virkon</a:t>
            </a:r>
            <a:r>
              <a:rPr lang="en-GB" dirty="0" smtClean="0"/>
              <a:t>™ S was proven effective by the United Kingdom Reference Laboratory in 2002.  The data was verified in 2012</a:t>
            </a:r>
          </a:p>
          <a:p>
            <a:endParaRPr lang="en-GB" dirty="0"/>
          </a:p>
          <a:p>
            <a:pPr marL="0" indent="0">
              <a:buNone/>
            </a:pPr>
            <a:endParaRPr lang="en-GB" dirty="0" smtClean="0"/>
          </a:p>
          <a:p>
            <a:r>
              <a:rPr lang="en-GB" sz="1800" dirty="0" err="1" smtClean="0"/>
              <a:t>Virkon</a:t>
            </a:r>
            <a:r>
              <a:rPr lang="en-GB" sz="1800" dirty="0" smtClean="0"/>
              <a:t>™ S was proven effective, again,  </a:t>
            </a:r>
            <a:r>
              <a:rPr lang="en-GB" sz="1800" dirty="0" smtClean="0">
                <a:solidFill>
                  <a:srgbClr val="F11A29"/>
                </a:solidFill>
              </a:rPr>
              <a:t>in May 2019 </a:t>
            </a:r>
            <a:r>
              <a:rPr lang="en-GB" sz="1800" dirty="0" smtClean="0"/>
              <a:t>by the Spanish Reference Laboratory , CISA/INIA</a:t>
            </a:r>
          </a:p>
          <a:p>
            <a:r>
              <a:rPr lang="en-GB" sz="1800" dirty="0" err="1" smtClean="0"/>
              <a:t>Virkon</a:t>
            </a:r>
            <a:r>
              <a:rPr lang="en-GB" sz="1800" dirty="0" smtClean="0"/>
              <a:t>™ LSP was proven effective in May 2019 by the Spanish Reference </a:t>
            </a:r>
            <a:r>
              <a:rPr lang="en-GB" sz="1800" dirty="0" err="1" smtClean="0"/>
              <a:t>Laboratory,CISA</a:t>
            </a:r>
            <a:r>
              <a:rPr lang="en-GB" sz="1800" dirty="0" smtClean="0"/>
              <a:t>/INIA</a:t>
            </a:r>
            <a:endParaRPr lang="en-GB" sz="1800"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61</a:t>
            </a:fld>
            <a:endParaRPr lang="en-US" noProof="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873656"/>
            <a:ext cx="5327650"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5358"/>
          <a:stretch/>
        </p:blipFill>
        <p:spPr bwMode="auto">
          <a:xfrm>
            <a:off x="485775" y="3686784"/>
            <a:ext cx="11252200" cy="188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167328"/>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a:picLocks noGrp="1" noChangeAspect="1"/>
          </p:cNvPicPr>
          <p:nvPr>
            <p:ph type="pic" sz="quarter" idx="21"/>
          </p:nvPr>
        </p:nvPicPr>
        <p:blipFill rotWithShape="1">
          <a:blip r:embed="rId2">
            <a:extLst>
              <a:ext uri="{28A0092B-C50C-407E-A947-70E740481C1C}">
                <a14:useLocalDpi xmlns:a14="http://schemas.microsoft.com/office/drawing/2010/main"/>
              </a:ext>
            </a:extLst>
          </a:blip>
          <a:srcRect l="24137" r="42073"/>
          <a:stretch/>
        </p:blipFill>
        <p:spPr/>
      </p:pic>
      <p:sp>
        <p:nvSpPr>
          <p:cNvPr id="24" name="Textplatzhalter 23"/>
          <p:cNvSpPr>
            <a:spLocks noGrp="1"/>
          </p:cNvSpPr>
          <p:nvPr>
            <p:ph type="body" sz="quarter" idx="19"/>
          </p:nvPr>
        </p:nvSpPr>
        <p:spPr>
          <a:xfrm>
            <a:off x="480905" y="4194551"/>
            <a:ext cx="7623744" cy="913397"/>
          </a:xfrm>
        </p:spPr>
        <p:txBody>
          <a:bodyPr/>
          <a:lstStyle/>
          <a:p>
            <a:pPr lvl="0"/>
            <a:r>
              <a:rPr lang="en-US" dirty="0" smtClean="0"/>
              <a:t>BIOSECURITY UPGRADE – DON’T WAIT, DO IT NOW, IT MAKES ‘CENTS’!</a:t>
            </a:r>
            <a:endParaRPr lang="en-US" dirty="0"/>
          </a:p>
        </p:txBody>
      </p:sp>
      <p:sp>
        <p:nvSpPr>
          <p:cNvPr id="25" name="Textplatzhalter 24"/>
          <p:cNvSpPr>
            <a:spLocks noGrp="1"/>
          </p:cNvSpPr>
          <p:nvPr>
            <p:ph type="body" sz="quarter" idx="20"/>
          </p:nvPr>
        </p:nvSpPr>
        <p:spPr>
          <a:xfrm>
            <a:off x="480905" y="3339055"/>
            <a:ext cx="7623744" cy="804461"/>
          </a:xfrm>
        </p:spPr>
        <p:txBody>
          <a:bodyPr/>
          <a:lstStyle/>
          <a:p>
            <a:pPr lvl="0"/>
            <a:r>
              <a:rPr lang="en-US" dirty="0" smtClean="0"/>
              <a:t>BARRIERS – BE PREPARED</a:t>
            </a:r>
            <a:endParaRPr lang="en-US" dirty="0"/>
          </a:p>
        </p:txBody>
      </p:sp>
      <p:sp>
        <p:nvSpPr>
          <p:cNvPr id="5" name="Foliennummernplatzhalter 4"/>
          <p:cNvSpPr>
            <a:spLocks noGrp="1"/>
          </p:cNvSpPr>
          <p:nvPr>
            <p:ph type="sldNum" sz="quarter" idx="24"/>
          </p:nvPr>
        </p:nvSpPr>
        <p:spPr/>
        <p:txBody>
          <a:bodyPr/>
          <a:lstStyle/>
          <a:p>
            <a:fld id="{87F334AE-4EAC-4C2D-A638-92A76F09FCC4}" type="slidenum">
              <a:rPr lang="en-US" smtClean="0"/>
              <a:pPr/>
              <a:t>62</a:t>
            </a:fld>
            <a:endParaRPr lang="en-US" dirty="0"/>
          </a:p>
        </p:txBody>
      </p:sp>
      <p:sp>
        <p:nvSpPr>
          <p:cNvPr id="6" name="Text Placeholder 5"/>
          <p:cNvSpPr>
            <a:spLocks noGrp="1"/>
          </p:cNvSpPr>
          <p:nvPr>
            <p:ph type="body" sz="quarter" idx="18"/>
          </p:nvPr>
        </p:nvSpPr>
        <p:spPr>
          <a:xfrm>
            <a:off x="485776" y="2433713"/>
            <a:ext cx="7618874" cy="752400"/>
          </a:xfrm>
        </p:spPr>
        <p:txBody>
          <a:bodyPr/>
          <a:lstStyle/>
          <a:p>
            <a:r>
              <a:rPr lang="en-GB" dirty="0" smtClean="0"/>
              <a:t>BOARS – CONTROL, TRACK, MONITOR WILD BOARS</a:t>
            </a:r>
            <a:endParaRPr lang="en-GB" dirty="0"/>
          </a:p>
        </p:txBody>
      </p:sp>
      <p:sp>
        <p:nvSpPr>
          <p:cNvPr id="4" name="TextBox 3"/>
          <p:cNvSpPr txBox="1"/>
          <p:nvPr/>
        </p:nvSpPr>
        <p:spPr>
          <a:xfrm>
            <a:off x="3367426" y="574501"/>
            <a:ext cx="5314274" cy="660144"/>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2400" b="1" dirty="0" smtClean="0">
                <a:solidFill>
                  <a:srgbClr val="000000"/>
                </a:solidFill>
              </a:rPr>
              <a:t>AFRICAN SWINE FEVER VIRUS</a:t>
            </a:r>
            <a:endParaRPr lang="en-GB" sz="2400" b="1" dirty="0">
              <a:solidFill>
                <a:srgbClr val="000000"/>
              </a:solidFill>
            </a:endParaRPr>
          </a:p>
        </p:txBody>
      </p:sp>
      <p:sp>
        <p:nvSpPr>
          <p:cNvPr id="7" name="TextBox 6"/>
          <p:cNvSpPr txBox="1"/>
          <p:nvPr/>
        </p:nvSpPr>
        <p:spPr>
          <a:xfrm>
            <a:off x="4893012" y="968911"/>
            <a:ext cx="1673157" cy="1029476"/>
          </a:xfrm>
          <a:prstGeom prst="rect">
            <a:avLst/>
          </a:prstGeom>
          <a:noFill/>
        </p:spPr>
        <p:txBody>
          <a:bodyPr wrap="square" lIns="180000" tIns="180000" rIns="108000" bIns="108000" rtlCol="0">
            <a:spAutoFit/>
          </a:bodyPr>
          <a:lstStyle/>
          <a:p>
            <a:pPr algn="ctr">
              <a:spcBef>
                <a:spcPts val="1200"/>
              </a:spcBef>
              <a:spcAft>
                <a:spcPts val="0"/>
              </a:spcAft>
              <a:buClr>
                <a:schemeClr val="tx2"/>
              </a:buClr>
              <a:buSzPct val="110000"/>
              <a:tabLst>
                <a:tab pos="1786405" algn="l"/>
                <a:tab pos="2960420" algn="l"/>
              </a:tabLst>
            </a:pPr>
            <a:r>
              <a:rPr lang="en-GB" sz="2400" b="1" dirty="0" smtClean="0">
                <a:solidFill>
                  <a:srgbClr val="FF0000"/>
                </a:solidFill>
              </a:rPr>
              <a:t>NO VACCINE</a:t>
            </a:r>
            <a:endParaRPr lang="en-GB" sz="2400" b="1" dirty="0">
              <a:solidFill>
                <a:srgbClr val="FF0000"/>
              </a:solidFill>
            </a:endParaRPr>
          </a:p>
        </p:txBody>
      </p:sp>
      <p:sp>
        <p:nvSpPr>
          <p:cNvPr id="11" name="Textplatzhalter 23"/>
          <p:cNvSpPr>
            <a:spLocks noGrp="1"/>
          </p:cNvSpPr>
          <p:nvPr>
            <p:ph type="body" sz="quarter" idx="19"/>
          </p:nvPr>
        </p:nvSpPr>
        <p:spPr>
          <a:xfrm>
            <a:off x="480905" y="5231934"/>
            <a:ext cx="7626458" cy="1395750"/>
          </a:xfrm>
        </p:spPr>
        <p:txBody>
          <a:bodyPr/>
          <a:lstStyle/>
          <a:p>
            <a:pPr lvl="0"/>
            <a:r>
              <a:rPr lang="en-US" dirty="0" err="1" smtClean="0"/>
              <a:t>Virkon</a:t>
            </a:r>
            <a:r>
              <a:rPr lang="en-US" dirty="0" smtClean="0"/>
              <a:t>™  is proven to inactivate African Swine Fever.  Applied through managed protocols as an </a:t>
            </a:r>
            <a:r>
              <a:rPr lang="en-US" sz="2000" dirty="0" smtClean="0"/>
              <a:t>essential barrier</a:t>
            </a:r>
            <a:r>
              <a:rPr lang="en-US" dirty="0" smtClean="0"/>
              <a:t> and, when needed, the product of choice to address contaminated premises an</a:t>
            </a:r>
            <a:r>
              <a:rPr lang="en-US" altLang="zh-CN" dirty="0" smtClean="0"/>
              <a:t>d </a:t>
            </a:r>
            <a:r>
              <a:rPr lang="en-US" dirty="0" smtClean="0"/>
              <a:t>equipment</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399" y="1104548"/>
            <a:ext cx="1281496" cy="96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776537"/>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2249" y="349251"/>
            <a:ext cx="8961535" cy="461962"/>
          </a:xfrm>
        </p:spPr>
        <p:txBody>
          <a:bodyPr/>
          <a:lstStyle/>
          <a:p>
            <a:r>
              <a:rPr lang="en-GB" dirty="0" smtClean="0"/>
              <a:t>Avian Influenza and Africa Swine Fever</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63</a:t>
            </a:fld>
            <a:endParaRPr lang="en-US" noProof="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784" y="1928212"/>
            <a:ext cx="1240913" cy="105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3340" y="1577975"/>
            <a:ext cx="255463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183" y="1577975"/>
            <a:ext cx="2661061" cy="141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768" y="1577975"/>
            <a:ext cx="1280795" cy="83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250" y="3191316"/>
            <a:ext cx="2221222" cy="141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821021" y="3191316"/>
            <a:ext cx="8916954" cy="2968469"/>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1400" dirty="0" smtClean="0">
                <a:solidFill>
                  <a:srgbClr val="000000"/>
                </a:solidFill>
              </a:rPr>
              <a:t>OIE : A.I. Liquid faeces 30-35 days at 4°C/39°F – 7 days at 20°C/68°F – 4 days 25-32°C/77-90°F</a:t>
            </a:r>
          </a:p>
          <a:p>
            <a:pPr>
              <a:spcBef>
                <a:spcPts val="1200"/>
              </a:spcBef>
              <a:spcAft>
                <a:spcPts val="0"/>
              </a:spcAft>
              <a:buClr>
                <a:schemeClr val="tx2"/>
              </a:buClr>
              <a:buSzPct val="110000"/>
              <a:tabLst>
                <a:tab pos="1786405" algn="l"/>
                <a:tab pos="2960420" algn="l"/>
              </a:tabLst>
            </a:pPr>
            <a:r>
              <a:rPr lang="en-GB" sz="1400" dirty="0">
                <a:solidFill>
                  <a:srgbClr val="000000"/>
                </a:solidFill>
              </a:rPr>
              <a:t> </a:t>
            </a:r>
            <a:r>
              <a:rPr lang="en-GB" sz="1400" dirty="0" smtClean="0">
                <a:solidFill>
                  <a:srgbClr val="000000"/>
                </a:solidFill>
              </a:rPr>
              <a:t>       A.I. Faeces at room temperature 11 days ; 14 days on cages ; 94 to 158 days in water at 17°C62.6°F</a:t>
            </a:r>
          </a:p>
          <a:p>
            <a:pPr>
              <a:spcBef>
                <a:spcPts val="1200"/>
              </a:spcBef>
              <a:spcAft>
                <a:spcPts val="0"/>
              </a:spcAft>
              <a:buClr>
                <a:schemeClr val="tx2"/>
              </a:buClr>
              <a:buSzPct val="110000"/>
              <a:tabLst>
                <a:tab pos="1786405" algn="l"/>
                <a:tab pos="2960420" algn="l"/>
              </a:tabLst>
            </a:pPr>
            <a:r>
              <a:rPr lang="en-GB" sz="1400" b="1" dirty="0" err="1" smtClean="0">
                <a:solidFill>
                  <a:srgbClr val="FF0000"/>
                </a:solidFill>
              </a:rPr>
              <a:t>ASFv</a:t>
            </a:r>
            <a:r>
              <a:rPr lang="en-GB" sz="1400" b="1" dirty="0" smtClean="0">
                <a:solidFill>
                  <a:srgbClr val="FF0000"/>
                </a:solidFill>
              </a:rPr>
              <a:t> </a:t>
            </a:r>
            <a:r>
              <a:rPr lang="en-GB" sz="1400" b="1" dirty="0">
                <a:solidFill>
                  <a:srgbClr val="FF0000"/>
                </a:solidFill>
              </a:rPr>
              <a:t>Faeces at room temperature 11 days </a:t>
            </a:r>
            <a:r>
              <a:rPr lang="en-GB" sz="1400" b="1" dirty="0" smtClean="0">
                <a:solidFill>
                  <a:srgbClr val="FF0000"/>
                </a:solidFill>
              </a:rPr>
              <a:t>– WATER SURVIVAL not studied so far</a:t>
            </a:r>
          </a:p>
          <a:p>
            <a:pPr>
              <a:spcBef>
                <a:spcPts val="1200"/>
              </a:spcBef>
              <a:spcAft>
                <a:spcPts val="0"/>
              </a:spcAft>
              <a:buClr>
                <a:schemeClr val="tx2"/>
              </a:buClr>
              <a:buSzPct val="110000"/>
              <a:tabLst>
                <a:tab pos="1786405" algn="l"/>
                <a:tab pos="2960420" algn="l"/>
              </a:tabLst>
            </a:pPr>
            <a:r>
              <a:rPr lang="en-GB" sz="1400" b="1" dirty="0" err="1" smtClean="0">
                <a:solidFill>
                  <a:srgbClr val="FF0000"/>
                </a:solidFill>
              </a:rPr>
              <a:t>ASFv</a:t>
            </a:r>
            <a:r>
              <a:rPr lang="en-GB" sz="1400" b="1" dirty="0" smtClean="0">
                <a:solidFill>
                  <a:srgbClr val="FF0000"/>
                </a:solidFill>
              </a:rPr>
              <a:t> survival in cooked meats/cold conditions SURPASSES A.I.</a:t>
            </a:r>
          </a:p>
          <a:p>
            <a:pPr>
              <a:spcBef>
                <a:spcPts val="1200"/>
              </a:spcBef>
              <a:spcAft>
                <a:spcPts val="0"/>
              </a:spcAft>
              <a:buClr>
                <a:schemeClr val="tx2"/>
              </a:buClr>
              <a:buSzPct val="110000"/>
              <a:tabLst>
                <a:tab pos="1786405" algn="l"/>
                <a:tab pos="2960420" algn="l"/>
              </a:tabLst>
            </a:pPr>
            <a:r>
              <a:rPr lang="en-GB" sz="1400" dirty="0">
                <a:solidFill>
                  <a:srgbClr val="000000"/>
                </a:solidFill>
              </a:rPr>
              <a:t> </a:t>
            </a:r>
            <a:r>
              <a:rPr lang="en-GB" sz="1400" dirty="0" smtClean="0">
                <a:solidFill>
                  <a:srgbClr val="000000"/>
                </a:solidFill>
              </a:rPr>
              <a:t>        A.I. Heat – 56°C/ 132°F 3 hours   60°C/140°F 30 mins </a:t>
            </a:r>
            <a:r>
              <a:rPr lang="en-GB" sz="1200" dirty="0" smtClean="0">
                <a:solidFill>
                  <a:srgbClr val="000000"/>
                </a:solidFill>
              </a:rPr>
              <a:t>(how to have this level of intense, persistent  heat ?</a:t>
            </a:r>
            <a:r>
              <a:rPr lang="en-GB" sz="1400" dirty="0" smtClean="0">
                <a:solidFill>
                  <a:srgbClr val="000000"/>
                </a:solidFill>
              </a:rPr>
              <a:t> </a:t>
            </a:r>
            <a:r>
              <a:rPr lang="en-GB" sz="1400" b="1" dirty="0" err="1" smtClean="0">
                <a:solidFill>
                  <a:srgbClr val="FF0000"/>
                </a:solidFill>
              </a:rPr>
              <a:t>ASFv</a:t>
            </a:r>
            <a:r>
              <a:rPr lang="en-GB" sz="1400" b="1" dirty="0" smtClean="0">
                <a:solidFill>
                  <a:srgbClr val="FF0000"/>
                </a:solidFill>
              </a:rPr>
              <a:t> Heat </a:t>
            </a:r>
            <a:r>
              <a:rPr lang="en-GB" sz="1400" b="1" dirty="0">
                <a:solidFill>
                  <a:srgbClr val="FF0000"/>
                </a:solidFill>
              </a:rPr>
              <a:t>– 56°C/ 132°F </a:t>
            </a:r>
            <a:r>
              <a:rPr lang="en-GB" sz="1400" b="1" dirty="0" smtClean="0">
                <a:solidFill>
                  <a:srgbClr val="FF0000"/>
                </a:solidFill>
              </a:rPr>
              <a:t>2 hours   70°C/158°F </a:t>
            </a:r>
            <a:r>
              <a:rPr lang="en-GB" sz="1400" b="1" dirty="0">
                <a:solidFill>
                  <a:srgbClr val="FF0000"/>
                </a:solidFill>
              </a:rPr>
              <a:t>3</a:t>
            </a:r>
            <a:r>
              <a:rPr lang="en-GB" sz="1400" b="1" dirty="0" smtClean="0">
                <a:solidFill>
                  <a:srgbClr val="FF0000"/>
                </a:solidFill>
              </a:rPr>
              <a:t>0 </a:t>
            </a:r>
            <a:r>
              <a:rPr lang="en-GB" sz="1400" b="1" dirty="0">
                <a:solidFill>
                  <a:srgbClr val="FF0000"/>
                </a:solidFill>
              </a:rPr>
              <a:t>mins </a:t>
            </a:r>
            <a:r>
              <a:rPr lang="en-GB" sz="1200" b="1" dirty="0">
                <a:solidFill>
                  <a:srgbClr val="FF0000"/>
                </a:solidFill>
              </a:rPr>
              <a:t>(how to have this level of intense, persistent  heat </a:t>
            </a:r>
            <a:r>
              <a:rPr lang="en-GB" sz="1200" b="1" dirty="0" smtClean="0">
                <a:solidFill>
                  <a:srgbClr val="FF0000"/>
                </a:solidFill>
              </a:rPr>
              <a:t>?)</a:t>
            </a:r>
          </a:p>
          <a:p>
            <a:pPr>
              <a:spcBef>
                <a:spcPts val="1200"/>
              </a:spcBef>
              <a:spcAft>
                <a:spcPts val="0"/>
              </a:spcAft>
              <a:buClr>
                <a:schemeClr val="tx2"/>
              </a:buClr>
              <a:buSzPct val="110000"/>
              <a:tabLst>
                <a:tab pos="1786405" algn="l"/>
                <a:tab pos="2960420" algn="l"/>
              </a:tabLst>
            </a:pPr>
            <a:r>
              <a:rPr lang="en-GB" sz="1400" dirty="0">
                <a:solidFill>
                  <a:srgbClr val="000000"/>
                </a:solidFill>
              </a:rPr>
              <a:t> </a:t>
            </a:r>
            <a:r>
              <a:rPr lang="en-GB" sz="1400" dirty="0" smtClean="0">
                <a:solidFill>
                  <a:srgbClr val="000000"/>
                </a:solidFill>
              </a:rPr>
              <a:t>        A.I. pH stability – 5.5 pH to 8 pH </a:t>
            </a:r>
          </a:p>
          <a:p>
            <a:pPr>
              <a:spcBef>
                <a:spcPts val="1200"/>
              </a:spcBef>
              <a:spcAft>
                <a:spcPts val="0"/>
              </a:spcAft>
              <a:buClr>
                <a:schemeClr val="tx2"/>
              </a:buClr>
              <a:buSzPct val="110000"/>
              <a:tabLst>
                <a:tab pos="1786405" algn="l"/>
                <a:tab pos="2960420" algn="l"/>
              </a:tabLst>
            </a:pPr>
            <a:r>
              <a:rPr lang="en-GB" sz="1600" dirty="0">
                <a:solidFill>
                  <a:srgbClr val="000000"/>
                </a:solidFill>
              </a:rPr>
              <a:t> </a:t>
            </a:r>
            <a:r>
              <a:rPr lang="en-GB" sz="1600" dirty="0" smtClean="0">
                <a:solidFill>
                  <a:srgbClr val="000000"/>
                </a:solidFill>
              </a:rPr>
              <a:t> </a:t>
            </a:r>
            <a:r>
              <a:rPr lang="en-GB" sz="1600" b="1" dirty="0" err="1" smtClean="0">
                <a:solidFill>
                  <a:srgbClr val="FF0000"/>
                </a:solidFill>
              </a:rPr>
              <a:t>ASFv</a:t>
            </a:r>
            <a:r>
              <a:rPr lang="en-GB" sz="1600" b="1" dirty="0" smtClean="0">
                <a:solidFill>
                  <a:srgbClr val="FF0000"/>
                </a:solidFill>
              </a:rPr>
              <a:t> </a:t>
            </a:r>
            <a:r>
              <a:rPr lang="en-GB" sz="1600" b="1" dirty="0" err="1" smtClean="0">
                <a:solidFill>
                  <a:srgbClr val="FF0000"/>
                </a:solidFill>
              </a:rPr>
              <a:t>ph</a:t>
            </a:r>
            <a:r>
              <a:rPr lang="en-GB" sz="1600" b="1" dirty="0" smtClean="0">
                <a:solidFill>
                  <a:srgbClr val="FF0000"/>
                </a:solidFill>
              </a:rPr>
              <a:t> stability – 3.9 to 11.5ph ; if in blooded faeces – up to 13.4 pH resistant 7 days  </a:t>
            </a:r>
            <a:endParaRPr lang="en-GB" sz="1600" b="1" dirty="0">
              <a:solidFill>
                <a:srgbClr val="FF0000"/>
              </a:solidFill>
            </a:endParaRPr>
          </a:p>
        </p:txBody>
      </p:sp>
      <p:sp>
        <p:nvSpPr>
          <p:cNvPr id="8" name="TextBox 7"/>
          <p:cNvSpPr txBox="1"/>
          <p:nvPr/>
        </p:nvSpPr>
        <p:spPr>
          <a:xfrm>
            <a:off x="471868" y="1577975"/>
            <a:ext cx="3618048" cy="783255"/>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b="1" dirty="0" smtClean="0">
                <a:solidFill>
                  <a:srgbClr val="FF0000"/>
                </a:solidFill>
              </a:rPr>
              <a:t>Both Envelope Virus  - YES; ‘Behaviour’ – quite different !!</a:t>
            </a:r>
            <a:endParaRPr lang="en-GB" sz="1600" b="1" dirty="0">
              <a:solidFill>
                <a:srgbClr val="FF0000"/>
              </a:solidFill>
            </a:endParaRPr>
          </a:p>
        </p:txBody>
      </p:sp>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2601" y="1577975"/>
            <a:ext cx="1731962" cy="142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6183" y="1577975"/>
            <a:ext cx="2774121" cy="1429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2326" y="1577975"/>
            <a:ext cx="254565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12249" y="2292760"/>
            <a:ext cx="3600963" cy="783255"/>
          </a:xfrm>
          <a:prstGeom prst="rect">
            <a:avLst/>
          </a:prstGeom>
          <a:noFill/>
        </p:spPr>
        <p:txBody>
          <a:bodyPr wrap="square" lIns="180000" tIns="180000" rIns="108000" bIns="108000" rtlCol="0">
            <a:spAutoFit/>
          </a:bodyPr>
          <a:lstStyle/>
          <a:p>
            <a:pPr marL="285750" indent="-285750">
              <a:spcBef>
                <a:spcPts val="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A.I. = vaccines</a:t>
            </a:r>
          </a:p>
          <a:p>
            <a:pPr marL="285750" indent="-285750">
              <a:spcBef>
                <a:spcPts val="0"/>
              </a:spcBef>
              <a:spcAft>
                <a:spcPts val="0"/>
              </a:spcAft>
              <a:buClr>
                <a:schemeClr val="tx2"/>
              </a:buClr>
              <a:buSzPct val="110000"/>
              <a:buFont typeface="Wingdings" panose="05000000000000000000" pitchFamily="2" charset="2"/>
              <a:buChar char="§"/>
              <a:tabLst>
                <a:tab pos="1786405" algn="l"/>
                <a:tab pos="2960420" algn="l"/>
              </a:tabLst>
            </a:pPr>
            <a:r>
              <a:rPr lang="en-GB" sz="1600" b="1" dirty="0" err="1" smtClean="0">
                <a:solidFill>
                  <a:srgbClr val="FF0000"/>
                </a:solidFill>
              </a:rPr>
              <a:t>ASFv</a:t>
            </a:r>
            <a:r>
              <a:rPr lang="en-GB" sz="1600" b="1" dirty="0" smtClean="0">
                <a:solidFill>
                  <a:srgbClr val="FF0000"/>
                </a:solidFill>
              </a:rPr>
              <a:t> = NO VACCINES</a:t>
            </a:r>
            <a:endParaRPr lang="en-GB" sz="1600" b="1" dirty="0">
              <a:solidFill>
                <a:srgbClr val="FF0000"/>
              </a:solidFill>
            </a:endParaRPr>
          </a:p>
        </p:txBody>
      </p:sp>
      <p:pic>
        <p:nvPicPr>
          <p:cNvPr id="615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056" y="4789487"/>
            <a:ext cx="2142416" cy="142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0109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additive="base">
                                        <p:cTn id="7" dur="500" fill="hold"/>
                                        <p:tgtEl>
                                          <p:spTgt spid="6151"/>
                                        </p:tgtEl>
                                        <p:attrNameLst>
                                          <p:attrName>ppt_x</p:attrName>
                                        </p:attrNameLst>
                                      </p:cBhvr>
                                      <p:tavLst>
                                        <p:tav tm="0">
                                          <p:val>
                                            <p:strVal val="#ppt_x"/>
                                          </p:val>
                                        </p:tav>
                                        <p:tav tm="100000">
                                          <p:val>
                                            <p:strVal val="#ppt_x"/>
                                          </p:val>
                                        </p:tav>
                                      </p:tavLst>
                                    </p:anim>
                                    <p:anim calcmode="lin" valueType="num">
                                      <p:cBhvr additive="base">
                                        <p:cTn id="8"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52"/>
                                        </p:tgtEl>
                                        <p:attrNameLst>
                                          <p:attrName>style.visibility</p:attrName>
                                        </p:attrNameLst>
                                      </p:cBhvr>
                                      <p:to>
                                        <p:strVal val="visible"/>
                                      </p:to>
                                    </p:set>
                                    <p:anim calcmode="lin" valueType="num">
                                      <p:cBhvr additive="base">
                                        <p:cTn id="13" dur="500" fill="hold"/>
                                        <p:tgtEl>
                                          <p:spTgt spid="6152"/>
                                        </p:tgtEl>
                                        <p:attrNameLst>
                                          <p:attrName>ppt_x</p:attrName>
                                        </p:attrNameLst>
                                      </p:cBhvr>
                                      <p:tavLst>
                                        <p:tav tm="0">
                                          <p:val>
                                            <p:strVal val="#ppt_x"/>
                                          </p:val>
                                        </p:tav>
                                        <p:tav tm="100000">
                                          <p:val>
                                            <p:strVal val="#ppt_x"/>
                                          </p:val>
                                        </p:tav>
                                      </p:tavLst>
                                    </p:anim>
                                    <p:anim calcmode="lin" valueType="num">
                                      <p:cBhvr additive="base">
                                        <p:cTn id="14"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53"/>
                                        </p:tgtEl>
                                        <p:attrNameLst>
                                          <p:attrName>style.visibility</p:attrName>
                                        </p:attrNameLst>
                                      </p:cBhvr>
                                      <p:to>
                                        <p:strVal val="visible"/>
                                      </p:to>
                                    </p:set>
                                    <p:anim calcmode="lin" valueType="num">
                                      <p:cBhvr additive="base">
                                        <p:cTn id="19" dur="500" fill="hold"/>
                                        <p:tgtEl>
                                          <p:spTgt spid="6153"/>
                                        </p:tgtEl>
                                        <p:attrNameLst>
                                          <p:attrName>ppt_x</p:attrName>
                                        </p:attrNameLst>
                                      </p:cBhvr>
                                      <p:tavLst>
                                        <p:tav tm="0">
                                          <p:val>
                                            <p:strVal val="#ppt_x"/>
                                          </p:val>
                                        </p:tav>
                                        <p:tav tm="100000">
                                          <p:val>
                                            <p:strVal val="#ppt_x"/>
                                          </p:val>
                                        </p:tav>
                                      </p:tavLst>
                                    </p:anim>
                                    <p:anim calcmode="lin" valueType="num">
                                      <p:cBhvr additive="base">
                                        <p:cTn id="20" dur="500" fill="hold"/>
                                        <p:tgtEl>
                                          <p:spTgt spid="61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154"/>
                                        </p:tgtEl>
                                        <p:attrNameLst>
                                          <p:attrName>style.visibility</p:attrName>
                                        </p:attrNameLst>
                                      </p:cBhvr>
                                      <p:to>
                                        <p:strVal val="visible"/>
                                      </p:to>
                                    </p:set>
                                    <p:anim calcmode="lin" valueType="num">
                                      <p:cBhvr additive="base">
                                        <p:cTn id="53" dur="500" fill="hold"/>
                                        <p:tgtEl>
                                          <p:spTgt spid="6154"/>
                                        </p:tgtEl>
                                        <p:attrNameLst>
                                          <p:attrName>ppt_x</p:attrName>
                                        </p:attrNameLst>
                                      </p:cBhvr>
                                      <p:tavLst>
                                        <p:tav tm="0">
                                          <p:val>
                                            <p:strVal val="#ppt_x"/>
                                          </p:val>
                                        </p:tav>
                                        <p:tav tm="100000">
                                          <p:val>
                                            <p:strVal val="#ppt_x"/>
                                          </p:val>
                                        </p:tav>
                                      </p:tavLst>
                                    </p:anim>
                                    <p:anim calcmode="lin" valueType="num">
                                      <p:cBhvr additive="base">
                                        <p:cTn id="54"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343" y="349251"/>
            <a:ext cx="8961535" cy="461962"/>
          </a:xfrm>
        </p:spPr>
        <p:txBody>
          <a:bodyPr/>
          <a:lstStyle/>
          <a:p>
            <a:r>
              <a:rPr lang="en-GB" dirty="0" smtClean="0"/>
              <a:t>Why isn’t there a Vaccine ?</a:t>
            </a:r>
            <a:endParaRPr lang="en-GB" dirty="0"/>
          </a:p>
        </p:txBody>
      </p:sp>
      <p:sp>
        <p:nvSpPr>
          <p:cNvPr id="3" name="Text Placeholder 2"/>
          <p:cNvSpPr>
            <a:spLocks noGrp="1"/>
          </p:cNvSpPr>
          <p:nvPr>
            <p:ph type="body" sz="quarter" idx="16"/>
          </p:nvPr>
        </p:nvSpPr>
        <p:spPr>
          <a:xfrm>
            <a:off x="485774" y="1381444"/>
            <a:ext cx="11252202" cy="4833619"/>
          </a:xfrm>
        </p:spPr>
        <p:txBody>
          <a:bodyPr/>
          <a:lstStyle/>
          <a:p>
            <a:r>
              <a:rPr lang="en-GB" dirty="0" smtClean="0"/>
              <a:t>African </a:t>
            </a:r>
            <a:r>
              <a:rPr lang="en-GB" dirty="0"/>
              <a:t>swine fever virus (ASFV), is a large, enveloped, double-stranded DNA virus that </a:t>
            </a:r>
            <a:r>
              <a:rPr lang="en-GB" b="1" dirty="0">
                <a:solidFill>
                  <a:srgbClr val="FF0000"/>
                </a:solidFill>
              </a:rPr>
              <a:t>enters the cell by </a:t>
            </a:r>
            <a:r>
              <a:rPr lang="en-GB" b="1" dirty="0" err="1">
                <a:solidFill>
                  <a:srgbClr val="FF0000"/>
                </a:solidFill>
              </a:rPr>
              <a:t>macropinocytosis</a:t>
            </a:r>
            <a:r>
              <a:rPr lang="en-GB" b="1" dirty="0">
                <a:solidFill>
                  <a:srgbClr val="FF0000"/>
                </a:solidFill>
              </a:rPr>
              <a:t> and a </a:t>
            </a:r>
            <a:r>
              <a:rPr lang="en-GB" b="1" dirty="0" err="1">
                <a:solidFill>
                  <a:srgbClr val="FF0000"/>
                </a:solidFill>
              </a:rPr>
              <a:t>clathrin</a:t>
            </a:r>
            <a:r>
              <a:rPr lang="en-GB" b="1" dirty="0">
                <a:solidFill>
                  <a:srgbClr val="FF0000"/>
                </a:solidFill>
              </a:rPr>
              <a:t>-dependent mechanism. </a:t>
            </a:r>
            <a:r>
              <a:rPr lang="en-GB" dirty="0"/>
              <a:t>African Swine Fever Virus is able to interfere with various cellular </a:t>
            </a:r>
            <a:r>
              <a:rPr lang="en-GB" dirty="0" err="1"/>
              <a:t>signaling</a:t>
            </a:r>
            <a:r>
              <a:rPr lang="en-GB" dirty="0"/>
              <a:t> pathways resulting in immunomodulation, thus making the development of an efficacious vaccine very challenging. Inactivated preparations of African Swine Fever Virus do not confer protection, and the role of antibodies in protection remains unclear. The use of live-attenuated vaccines, although rendering suitable levels of protection, presents difficulties due to safety and side effects in the vaccinated animals. Several African Swine Fever Virus proteins have been reported to induce neutralizing antibodies in immunized pigs, and vaccination strategies based on DNA vaccines and recombinant proteins have also been explored, however, without being very </a:t>
            </a:r>
            <a:r>
              <a:rPr lang="en-GB" dirty="0" smtClean="0"/>
              <a:t>successful</a:t>
            </a:r>
          </a:p>
          <a:p>
            <a:endParaRPr lang="en-GB" dirty="0"/>
          </a:p>
          <a:p>
            <a:endParaRPr lang="en-GB" dirty="0" smtClean="0"/>
          </a:p>
          <a:p>
            <a:endParaRPr lang="en-GB" dirty="0"/>
          </a:p>
          <a:p>
            <a:r>
              <a:rPr lang="en-GB" dirty="0" smtClean="0"/>
              <a:t>In 2013 the experts in the Spanish institute thought they had a break through – it didn’t work…… Research continues</a:t>
            </a:r>
          </a:p>
          <a:p>
            <a:r>
              <a:rPr lang="en-GB" dirty="0" smtClean="0"/>
              <a:t>Recently the UK, </a:t>
            </a:r>
            <a:r>
              <a:rPr lang="en-GB" dirty="0" err="1" smtClean="0"/>
              <a:t>Pirbright</a:t>
            </a:r>
            <a:r>
              <a:rPr lang="en-GB" dirty="0" smtClean="0"/>
              <a:t>, Facility believes they have found a path forward – that could be commercial in 5 years.</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64</a:t>
            </a:fld>
            <a:endParaRPr lang="en-US" noProof="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01" y="3707660"/>
            <a:ext cx="5472862" cy="108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951" y="3707660"/>
            <a:ext cx="5534024" cy="108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6380675"/>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Dry Bleach/Traffic C.O.P/ </a:t>
            </a:r>
            <a:r>
              <a:rPr lang="en-GB" dirty="0" err="1" smtClean="0"/>
              <a:t>Virkon</a:t>
            </a:r>
            <a:r>
              <a:rPr lang="en-GB" dirty="0" smtClean="0"/>
              <a:t> S compared</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65</a:t>
            </a:fld>
            <a:endParaRPr lang="en-US" noProof="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404938"/>
            <a:ext cx="3581400" cy="476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238" y="1338263"/>
            <a:ext cx="36957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6563" y="1359889"/>
            <a:ext cx="3713959" cy="490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29700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‘Fireside chat’ – 2018 - ? Dry Powder, Boot Barriers</a:t>
            </a:r>
            <a:endParaRPr lang="en-GB" dirty="0"/>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66</a:t>
            </a:fld>
            <a:endParaRPr lang="en-US" noProof="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905" y="1346386"/>
            <a:ext cx="3518354" cy="493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958" y="1404938"/>
            <a:ext cx="3794429" cy="488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4496" y="1404938"/>
            <a:ext cx="3683479" cy="4860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144151"/>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Grp="1" noChangeAspect="1"/>
          </p:cNvGraphicFramePr>
          <p:nvPr>
            <p:extLst>
              <p:ext uri="{D42A27DB-BD31-4B8C-83A1-F6EECF244321}">
                <p14:modId xmlns:p14="http://schemas.microsoft.com/office/powerpoint/2010/main" val="3585215"/>
              </p:ext>
            </p:extLst>
          </p:nvPr>
        </p:nvGraphicFramePr>
        <p:xfrm>
          <a:off x="1" y="374076"/>
          <a:ext cx="5839726" cy="6502975"/>
        </p:xfrm>
        <a:graphic>
          <a:graphicData uri="http://schemas.openxmlformats.org/presentationml/2006/ole">
            <mc:AlternateContent xmlns:mc="http://schemas.openxmlformats.org/markup-compatibility/2006">
              <mc:Choice xmlns:v="urn:schemas-microsoft-com:vml" Requires="v">
                <p:oleObj spid="_x0000_s10242" name="Acrobat Document" r:id="rId4" imgW="5668166" imgH="8019048" progId="AcroExch.Document.DC">
                  <p:embed/>
                </p:oleObj>
              </mc:Choice>
              <mc:Fallback>
                <p:oleObj name="Acrobat Document" r:id="rId4" imgW="5668166" imgH="8019048" progId="AcroExch.Document.DC">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74076"/>
                        <a:ext cx="5839726" cy="6502975"/>
                      </a:xfrm>
                      <a:prstGeom prst="rect">
                        <a:avLst/>
                      </a:prstGeom>
                      <a:noFill/>
                      <a:ln>
                        <a:noFill/>
                      </a:ln>
                      <a:effectLst/>
                    </p:spPr>
                  </p:pic>
                </p:oleObj>
              </mc:Fallback>
            </mc:AlternateContent>
          </a:graphicData>
        </a:graphic>
      </p:graphicFrame>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0233" y="374075"/>
            <a:ext cx="5784976" cy="648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rcRect l="1031" t="2792" r="47708" b="-2792"/>
          <a:stretch>
            <a:fillRect/>
          </a:stretch>
        </p:blipFill>
        <p:spPr bwMode="auto">
          <a:xfrm>
            <a:off x="0" y="4545289"/>
            <a:ext cx="3236540" cy="241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
          <p:cNvSpPr>
            <a:spLocks noChangeArrowheads="1"/>
          </p:cNvSpPr>
          <p:nvPr/>
        </p:nvSpPr>
        <p:spPr bwMode="auto">
          <a:xfrm>
            <a:off x="5107068" y="540229"/>
            <a:ext cx="3829405" cy="2402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720" tIns="54860" rIns="109720" bIns="54860" anchor="ctr"/>
          <a:lstStyle>
            <a:lvl1pPr>
              <a:spcBef>
                <a:spcPct val="20000"/>
              </a:spcBef>
              <a:buFont typeface="Arial" panose="020B0604020202020204" pitchFamily="34" charset="0"/>
              <a:buChar char="•"/>
              <a:defRPr sz="2400">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algn="ctr" eaLnBrk="1" hangingPunct="1">
              <a:spcBef>
                <a:spcPct val="0"/>
              </a:spcBef>
              <a:buFontTx/>
              <a:buNone/>
            </a:pPr>
            <a:endParaRPr lang="en-GB" altLang="en-US">
              <a:latin typeface="Arial" panose="020B0604020202020204" pitchFamily="34" charset="0"/>
            </a:endParaRPr>
          </a:p>
        </p:txBody>
      </p:sp>
      <p:sp>
        <p:nvSpPr>
          <p:cNvPr id="2" name="TextBox 1"/>
          <p:cNvSpPr txBox="1"/>
          <p:nvPr/>
        </p:nvSpPr>
        <p:spPr>
          <a:xfrm>
            <a:off x="7096823" y="698322"/>
            <a:ext cx="5014097" cy="4555440"/>
          </a:xfrm>
          <a:prstGeom prst="rect">
            <a:avLst/>
          </a:prstGeom>
          <a:solidFill>
            <a:schemeClr val="bg1"/>
          </a:solidFill>
        </p:spPr>
        <p:txBody>
          <a:bodyPr wrap="square" lIns="122264" tIns="61132" rIns="122264" bIns="61132" rtlCol="0">
            <a:spAutoFit/>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pic>
        <p:nvPicPr>
          <p:cNvPr id="8" name="Picture 6"/>
          <p:cNvPicPr>
            <a:picLocks noChangeAspect="1"/>
          </p:cNvPicPr>
          <p:nvPr/>
        </p:nvPicPr>
        <p:blipFill rotWithShape="1">
          <a:blip r:embed="rId8">
            <a:extLst>
              <a:ext uri="{28A0092B-C50C-407E-A947-70E740481C1C}">
                <a14:useLocalDpi xmlns:a14="http://schemas.microsoft.com/office/drawing/2010/main" val="0"/>
              </a:ext>
            </a:extLst>
          </a:blip>
          <a:srcRect l="5492" r="6937" b="4376"/>
          <a:stretch/>
        </p:blipFill>
        <p:spPr bwMode="auto">
          <a:xfrm>
            <a:off x="134705" y="311910"/>
            <a:ext cx="9211640" cy="654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1724561" y="1134314"/>
            <a:ext cx="6803254" cy="17255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264" tIns="61132" rIns="122264" bIns="61132" rtlCol="0" anchor="ctr"/>
          <a:lstStyle/>
          <a:p>
            <a:pPr algn="ctr"/>
            <a:endParaRPr lang="en-GB"/>
          </a:p>
        </p:txBody>
      </p:sp>
      <p:sp>
        <p:nvSpPr>
          <p:cNvPr id="10" name="TextBox 9"/>
          <p:cNvSpPr txBox="1"/>
          <p:nvPr/>
        </p:nvSpPr>
        <p:spPr>
          <a:xfrm>
            <a:off x="1618270" y="540228"/>
            <a:ext cx="9725967" cy="400457"/>
          </a:xfrm>
          <a:prstGeom prst="rect">
            <a:avLst/>
          </a:prstGeom>
          <a:noFill/>
        </p:spPr>
        <p:txBody>
          <a:bodyPr wrap="square" lIns="122264" tIns="61132" rIns="122264" bIns="61132" rtlCol="0">
            <a:spAutoFit/>
          </a:bodyPr>
          <a:lstStyle/>
          <a:p>
            <a:r>
              <a:rPr lang="en-GB" b="1" dirty="0" smtClean="0">
                <a:solidFill>
                  <a:srgbClr val="FF0000"/>
                </a:solidFill>
              </a:rPr>
              <a:t>Virus STABLE in neutral pH – is the surface wet long enough</a:t>
            </a:r>
            <a:endParaRPr lang="en-GB" b="1" dirty="0">
              <a:solidFill>
                <a:srgbClr val="FF0000"/>
              </a:solidFill>
            </a:endParaRPr>
          </a:p>
        </p:txBody>
      </p:sp>
      <p:sp>
        <p:nvSpPr>
          <p:cNvPr id="11" name="Left Arrow 10"/>
          <p:cNvSpPr/>
          <p:nvPr/>
        </p:nvSpPr>
        <p:spPr>
          <a:xfrm>
            <a:off x="6050123" y="4915899"/>
            <a:ext cx="2093398" cy="19450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264" tIns="61132" rIns="122264" bIns="61132" rtlCol="0" anchor="ctr"/>
          <a:lstStyle/>
          <a:p>
            <a:pPr algn="ctr"/>
            <a:endParaRPr lang="en-GB"/>
          </a:p>
        </p:txBody>
      </p:sp>
      <p:sp>
        <p:nvSpPr>
          <p:cNvPr id="12" name="TextBox 11"/>
          <p:cNvSpPr txBox="1"/>
          <p:nvPr/>
        </p:nvSpPr>
        <p:spPr>
          <a:xfrm>
            <a:off x="8407806" y="4766244"/>
            <a:ext cx="3107400" cy="400457"/>
          </a:xfrm>
          <a:prstGeom prst="rect">
            <a:avLst/>
          </a:prstGeom>
          <a:noFill/>
        </p:spPr>
        <p:txBody>
          <a:bodyPr wrap="square" lIns="122264" tIns="61132" rIns="122264" bIns="61132" rtlCol="0">
            <a:spAutoFit/>
          </a:bodyPr>
          <a:lstStyle/>
          <a:p>
            <a:r>
              <a:rPr lang="en-GB" dirty="0" smtClean="0"/>
              <a:t>Glutaraldehyde/QAC</a:t>
            </a:r>
            <a:endParaRPr lang="en-GB" dirty="0"/>
          </a:p>
        </p:txBody>
      </p:sp>
    </p:spTree>
    <p:extLst>
      <p:ext uri="{BB962C8B-B14F-4D97-AF65-F5344CB8AC3E}">
        <p14:creationId xmlns:p14="http://schemas.microsoft.com/office/powerpoint/2010/main" val="264283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9" grpId="0" animBg="1"/>
      <p:bldP spid="10" grpId="0"/>
      <p:bldP spid="11" grpId="0" animBg="1"/>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 y="349323"/>
            <a:ext cx="4169927" cy="243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529032"/>
            <a:ext cx="12092679" cy="409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63927" y="409697"/>
            <a:ext cx="6516690" cy="400457"/>
          </a:xfrm>
          <a:prstGeom prst="rect">
            <a:avLst/>
          </a:prstGeom>
          <a:noFill/>
        </p:spPr>
        <p:txBody>
          <a:bodyPr wrap="square" lIns="122264" tIns="61132" rIns="122264" bIns="61132" rtlCol="0">
            <a:spAutoFit/>
          </a:bodyPr>
          <a:lstStyle/>
          <a:p>
            <a:r>
              <a:rPr lang="en-GB" dirty="0" smtClean="0"/>
              <a:t>Vehicle Compatibility</a:t>
            </a:r>
            <a:endParaRPr lang="en-GB" dirty="0"/>
          </a:p>
        </p:txBody>
      </p:sp>
      <p:pic>
        <p:nvPicPr>
          <p:cNvPr id="143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57217"/>
          <a:stretch/>
        </p:blipFill>
        <p:spPr bwMode="auto">
          <a:xfrm>
            <a:off x="5154370" y="1909313"/>
            <a:ext cx="6511152" cy="74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488" y="903509"/>
            <a:ext cx="6603565" cy="10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9118304" y="6474004"/>
            <a:ext cx="2751058" cy="366140"/>
          </a:xfrm>
        </p:spPr>
        <p:txBody>
          <a:bodyPr/>
          <a:lstStyle/>
          <a:p>
            <a:pPr algn="r"/>
            <a:fld id="{C11B147E-5EE0-470B-90F8-7962C0EF5BC3}" type="slidenum">
              <a:rPr lang="en-GB" sz="1600"/>
              <a:pPr algn="r"/>
              <a:t>68</a:t>
            </a:fld>
            <a:endParaRPr lang="en-GB" sz="1600" dirty="0"/>
          </a:p>
        </p:txBody>
      </p:sp>
      <p:sp>
        <p:nvSpPr>
          <p:cNvPr id="5" name="Rectangle 4"/>
          <p:cNvSpPr/>
          <p:nvPr/>
        </p:nvSpPr>
        <p:spPr>
          <a:xfrm>
            <a:off x="9208875" y="2282899"/>
            <a:ext cx="2547217" cy="373586"/>
          </a:xfrm>
          <a:prstGeom prst="rect">
            <a:avLst/>
          </a:prstGeom>
          <a:ln>
            <a:noFill/>
          </a:ln>
        </p:spPr>
        <p:style>
          <a:lnRef idx="2">
            <a:schemeClr val="dk1"/>
          </a:lnRef>
          <a:fillRef idx="1">
            <a:schemeClr val="lt1"/>
          </a:fillRef>
          <a:effectRef idx="0">
            <a:schemeClr val="dk1"/>
          </a:effectRef>
          <a:fontRef idx="minor">
            <a:schemeClr val="dk1"/>
          </a:fontRef>
        </p:style>
        <p:txBody>
          <a:bodyPr lIns="122264" tIns="61132" rIns="122264" bIns="61132" rtlCol="0" anchor="ctr"/>
          <a:lstStyle/>
          <a:p>
            <a:pPr algn="ctr"/>
            <a:endParaRPr lang="en-US"/>
          </a:p>
        </p:txBody>
      </p:sp>
    </p:spTree>
    <p:extLst>
      <p:ext uri="{BB962C8B-B14F-4D97-AF65-F5344CB8AC3E}">
        <p14:creationId xmlns:p14="http://schemas.microsoft.com/office/powerpoint/2010/main" val="164784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6"/>
          </p:nvPr>
        </p:nvSpPr>
        <p:spPr/>
        <p:txBody>
          <a:bodyPr/>
          <a:lstStyle/>
          <a:p>
            <a:endParaRPr lang="en-GB"/>
          </a:p>
        </p:txBody>
      </p:sp>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69</a:t>
            </a:fld>
            <a:endParaRPr lang="en-US" noProof="0" dirty="0"/>
          </a:p>
        </p:txBody>
      </p:sp>
    </p:spTree>
    <p:extLst>
      <p:ext uri="{BB962C8B-B14F-4D97-AF65-F5344CB8AC3E}">
        <p14:creationId xmlns:p14="http://schemas.microsoft.com/office/powerpoint/2010/main" val="426625529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5343" y="433138"/>
            <a:ext cx="9709517" cy="461962"/>
          </a:xfrm>
        </p:spPr>
        <p:txBody>
          <a:bodyPr/>
          <a:lstStyle/>
          <a:p>
            <a:r>
              <a:rPr lang="en-GB" dirty="0" smtClean="0"/>
              <a:t>Action in Poland with Government/Industry co-operation</a:t>
            </a:r>
            <a:endParaRPr lang="en-GB" dirty="0"/>
          </a:p>
        </p:txBody>
      </p:sp>
      <p:sp>
        <p:nvSpPr>
          <p:cNvPr id="4" name="Text Placeholder 3"/>
          <p:cNvSpPr>
            <a:spLocks noGrp="1"/>
          </p:cNvSpPr>
          <p:nvPr>
            <p:ph type="body" sz="quarter" idx="12"/>
          </p:nvPr>
        </p:nvSpPr>
        <p:spPr>
          <a:xfrm>
            <a:off x="467015" y="1378458"/>
            <a:ext cx="11250806" cy="304427"/>
          </a:xfrm>
        </p:spPr>
        <p:txBody>
          <a:bodyPr/>
          <a:lstStyle/>
          <a:p>
            <a:r>
              <a:rPr lang="en-GB" dirty="0" smtClean="0"/>
              <a:t>Government support to industry</a:t>
            </a:r>
            <a:endParaRPr lang="en-GB" dirty="0"/>
          </a:p>
        </p:txBody>
      </p:sp>
      <p:sp>
        <p:nvSpPr>
          <p:cNvPr id="5" name="Date Placeholder 4"/>
          <p:cNvSpPr>
            <a:spLocks noGrp="1"/>
          </p:cNvSpPr>
          <p:nvPr>
            <p:ph type="dt" sz="half" idx="18"/>
          </p:nvPr>
        </p:nvSpPr>
        <p:spPr/>
        <p:txBody>
          <a:bodyPr/>
          <a:lstStyle/>
          <a:p>
            <a:endParaRPr lang="en-US" noProof="0" dirty="0"/>
          </a:p>
        </p:txBody>
      </p:sp>
      <p:sp>
        <p:nvSpPr>
          <p:cNvPr id="6" name="Footer Placeholder 5"/>
          <p:cNvSpPr>
            <a:spLocks noGrp="1"/>
          </p:cNvSpPr>
          <p:nvPr>
            <p:ph type="ftr" sz="quarter" idx="19"/>
          </p:nvPr>
        </p:nvSpPr>
        <p:spPr/>
        <p:txBody>
          <a:bodyPr/>
          <a:lstStyle/>
          <a:p>
            <a:endParaRPr lang="en-US" noProof="0" dirty="0"/>
          </a:p>
        </p:txBody>
      </p:sp>
      <p:sp>
        <p:nvSpPr>
          <p:cNvPr id="7" name="Slide Number Placeholder 6"/>
          <p:cNvSpPr>
            <a:spLocks noGrp="1"/>
          </p:cNvSpPr>
          <p:nvPr>
            <p:ph type="sldNum" sz="quarter" idx="20"/>
          </p:nvPr>
        </p:nvSpPr>
        <p:spPr/>
        <p:txBody>
          <a:bodyPr/>
          <a:lstStyle/>
          <a:p>
            <a:fld id="{87F334AE-4EAC-4C2D-A638-92A76F09FCC4}" type="slidenum">
              <a:rPr lang="en-US" noProof="0" smtClean="0"/>
              <a:pPr/>
              <a:t>7</a:t>
            </a:fld>
            <a:endParaRPr lang="en-US" noProof="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823431"/>
            <a:ext cx="3637869" cy="2180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741" y="1823431"/>
            <a:ext cx="2478800" cy="2180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731" y="1753099"/>
            <a:ext cx="4162831" cy="225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 y="4201242"/>
            <a:ext cx="3549650" cy="2013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599" y="4201241"/>
            <a:ext cx="2988251" cy="2013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3541" y="4201242"/>
            <a:ext cx="3755991" cy="2034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91921" y="6488610"/>
            <a:ext cx="694090" cy="33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60326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86470" y="1404938"/>
            <a:ext cx="11250806" cy="346041"/>
          </a:xfrm>
        </p:spPr>
        <p:txBody>
          <a:bodyPr/>
          <a:lstStyle/>
          <a:p>
            <a:r>
              <a:rPr lang="en-GB" dirty="0" smtClean="0"/>
              <a:t>20,000 Wild Boars – CULL …….&gt;&gt;&gt;&gt;Public outcry !</a:t>
            </a:r>
            <a:endParaRPr lang="en-GB" dirty="0"/>
          </a:p>
        </p:txBody>
      </p:sp>
      <p:sp>
        <p:nvSpPr>
          <p:cNvPr id="5" name="Date Placeholder 4"/>
          <p:cNvSpPr>
            <a:spLocks noGrp="1"/>
          </p:cNvSpPr>
          <p:nvPr>
            <p:ph type="dt" sz="half" idx="18"/>
          </p:nvPr>
        </p:nvSpPr>
        <p:spPr/>
        <p:txBody>
          <a:bodyPr/>
          <a:lstStyle/>
          <a:p>
            <a:endParaRPr lang="en-US" noProof="0" dirty="0"/>
          </a:p>
        </p:txBody>
      </p:sp>
      <p:sp>
        <p:nvSpPr>
          <p:cNvPr id="6" name="Footer Placeholder 5"/>
          <p:cNvSpPr>
            <a:spLocks noGrp="1"/>
          </p:cNvSpPr>
          <p:nvPr>
            <p:ph type="ftr" sz="quarter" idx="19"/>
          </p:nvPr>
        </p:nvSpPr>
        <p:spPr/>
        <p:txBody>
          <a:bodyPr/>
          <a:lstStyle/>
          <a:p>
            <a:endParaRPr lang="en-US" noProof="0" dirty="0"/>
          </a:p>
        </p:txBody>
      </p:sp>
      <p:sp>
        <p:nvSpPr>
          <p:cNvPr id="7" name="Slide Number Placeholder 6"/>
          <p:cNvSpPr>
            <a:spLocks noGrp="1"/>
          </p:cNvSpPr>
          <p:nvPr>
            <p:ph type="sldNum" sz="quarter" idx="20"/>
          </p:nvPr>
        </p:nvSpPr>
        <p:spPr/>
        <p:txBody>
          <a:bodyPr/>
          <a:lstStyle/>
          <a:p>
            <a:fld id="{87F334AE-4EAC-4C2D-A638-92A76F09FCC4}" type="slidenum">
              <a:rPr lang="en-US" noProof="0" smtClean="0"/>
              <a:pPr/>
              <a:t>8</a:t>
            </a:fld>
            <a:endParaRPr lang="en-US" noProof="0" dirty="0"/>
          </a:p>
        </p:txBody>
      </p:sp>
      <p:sp>
        <p:nvSpPr>
          <p:cNvPr id="8" name="Text Placeholder 1"/>
          <p:cNvSpPr>
            <a:spLocks noGrp="1"/>
          </p:cNvSpPr>
          <p:nvPr>
            <p:ph type="body" sz="quarter" idx="10"/>
          </p:nvPr>
        </p:nvSpPr>
        <p:spPr>
          <a:xfrm>
            <a:off x="475343" y="433138"/>
            <a:ext cx="9699789" cy="461962"/>
          </a:xfrm>
        </p:spPr>
        <p:txBody>
          <a:bodyPr/>
          <a:lstStyle/>
          <a:p>
            <a:r>
              <a:rPr lang="en-GB" dirty="0" smtClean="0"/>
              <a:t>Action in Poland with Government/Industry co-operation</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2874962"/>
            <a:ext cx="7420159" cy="2504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43" y="3021484"/>
            <a:ext cx="3730376" cy="221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86470" y="1916349"/>
            <a:ext cx="11157539" cy="537034"/>
          </a:xfrm>
          <a:prstGeom prst="rect">
            <a:avLst/>
          </a:prstGeom>
          <a:noFill/>
        </p:spPr>
        <p:txBody>
          <a:bodyPr wrap="square" lIns="180000" tIns="180000" rIns="108000" bIns="108000" rtlCol="0">
            <a:spAutoFit/>
          </a:bodyPr>
          <a:lstStyle/>
          <a:p>
            <a: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pPr>
            <a:r>
              <a:rPr lang="en-GB" sz="1600" dirty="0" smtClean="0">
                <a:solidFill>
                  <a:srgbClr val="000000"/>
                </a:solidFill>
              </a:rPr>
              <a:t>A plan to cull 20,000 wild boars was halted by a Public Outcry….</a:t>
            </a:r>
            <a:endParaRPr lang="en-GB" sz="1600" dirty="0">
              <a:solidFill>
                <a:srgbClr val="000000"/>
              </a:solidFill>
            </a:endParaRPr>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0352096" y="6497004"/>
            <a:ext cx="1385879" cy="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92758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7"/>
          </p:nvPr>
        </p:nvSpPr>
        <p:spPr/>
        <p:txBody>
          <a:bodyPr/>
          <a:lstStyle/>
          <a:p>
            <a:endParaRPr lang="en-US" noProof="0" dirty="0"/>
          </a:p>
        </p:txBody>
      </p:sp>
      <p:sp>
        <p:nvSpPr>
          <p:cNvPr id="5" name="Footer Placeholder 4"/>
          <p:cNvSpPr>
            <a:spLocks noGrp="1"/>
          </p:cNvSpPr>
          <p:nvPr>
            <p:ph type="ftr" sz="quarter" idx="18"/>
          </p:nvPr>
        </p:nvSpPr>
        <p:spPr/>
        <p:txBody>
          <a:bodyPr/>
          <a:lstStyle/>
          <a:p>
            <a:endParaRPr lang="en-US" noProof="0" dirty="0"/>
          </a:p>
        </p:txBody>
      </p:sp>
      <p:sp>
        <p:nvSpPr>
          <p:cNvPr id="6" name="Slide Number Placeholder 5"/>
          <p:cNvSpPr>
            <a:spLocks noGrp="1"/>
          </p:cNvSpPr>
          <p:nvPr>
            <p:ph type="sldNum" sz="quarter" idx="19"/>
          </p:nvPr>
        </p:nvSpPr>
        <p:spPr/>
        <p:txBody>
          <a:bodyPr/>
          <a:lstStyle/>
          <a:p>
            <a:fld id="{87F334AE-4EAC-4C2D-A638-92A76F09FCC4}" type="slidenum">
              <a:rPr lang="en-US" noProof="0" smtClean="0"/>
              <a:pPr/>
              <a:t>9</a:t>
            </a:fld>
            <a:endParaRPr lang="en-US" noProof="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6" y="1577975"/>
            <a:ext cx="5175722" cy="223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719" y="1577974"/>
            <a:ext cx="5043970" cy="2351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3992563"/>
            <a:ext cx="5167684" cy="219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bwMode="auto">
          <a:xfrm>
            <a:off x="5119369" y="2753676"/>
            <a:ext cx="1534349" cy="680720"/>
          </a:xfrm>
          <a:prstGeom prst="rightArrow">
            <a:avLst>
              <a:gd name="adj1" fmla="val 50000"/>
              <a:gd name="adj2" fmla="val 32090"/>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8" name="Down Arrow 7"/>
          <p:cNvSpPr/>
          <p:nvPr/>
        </p:nvSpPr>
        <p:spPr bwMode="auto">
          <a:xfrm>
            <a:off x="9556607" y="3811588"/>
            <a:ext cx="1023451" cy="513517"/>
          </a:xfrm>
          <a:prstGeom prst="downArrow">
            <a:avLst/>
          </a:prstGeom>
          <a:solidFill>
            <a:schemeClr val="tx2"/>
          </a:solidFill>
          <a:ln>
            <a:noFill/>
          </a:ln>
          <a:effectLst/>
          <a:extLst/>
        </p:spPr>
        <p:txBody>
          <a:bodyPr lIns="108000" tIns="108000" rIns="108000" bIns="108000" rtlCol="0" anchor="ctr"/>
          <a:lstStyle/>
          <a:p>
            <a:pPr algn="ctr">
              <a:spcBef>
                <a:spcPts val="1200"/>
              </a:spcBef>
              <a:buClr>
                <a:srgbClr val="0063AC"/>
              </a:buClr>
              <a:buFont typeface="Wingdings" pitchFamily="2" charset="2"/>
              <a:buNone/>
            </a:pPr>
            <a:endParaRPr lang="en-GB" b="1" kern="0" dirty="0">
              <a:solidFill>
                <a:schemeClr val="bg1"/>
              </a:solidFill>
              <a:latin typeface="Arial"/>
              <a:cs typeface="+mn-cs"/>
            </a:endParaRPr>
          </a:p>
        </p:txBody>
      </p:sp>
      <p:sp>
        <p:nvSpPr>
          <p:cNvPr id="9" name="TextBox 8"/>
          <p:cNvSpPr txBox="1"/>
          <p:nvPr/>
        </p:nvSpPr>
        <p:spPr>
          <a:xfrm>
            <a:off x="480905" y="3992563"/>
            <a:ext cx="5543658" cy="937143"/>
          </a:xfrm>
          <a:prstGeom prst="rect">
            <a:avLst/>
          </a:prstGeom>
          <a:noFill/>
        </p:spPr>
        <p:txBody>
          <a:bodyPr wrap="square" lIns="180000" tIns="180000" rIns="108000" bIns="108000" rtlCol="0">
            <a:spAutoFit/>
          </a:bodyPr>
          <a:lstStyle/>
          <a:p>
            <a:pPr marL="285750" indent="-285750">
              <a:spcBef>
                <a:spcPts val="1200"/>
              </a:spcBef>
              <a:spcAft>
                <a:spcPts val="0"/>
              </a:spcAft>
              <a:buClr>
                <a:schemeClr val="tx2"/>
              </a:buClr>
              <a:buSzPct val="110000"/>
              <a:buFont typeface="Arial" panose="020B0604020202020204" pitchFamily="34" charset="0"/>
              <a:buChar char="•"/>
              <a:tabLst>
                <a:tab pos="1786405" algn="l"/>
                <a:tab pos="2960420" algn="l"/>
              </a:tabLst>
            </a:pPr>
            <a:r>
              <a:rPr lang="en-GB" sz="1400" b="1" dirty="0" smtClean="0">
                <a:solidFill>
                  <a:srgbClr val="000000"/>
                </a:solidFill>
              </a:rPr>
              <a:t>The spread of the Virus was dynamic in China, despite Training and Awareness – pig movement controls were not observed</a:t>
            </a:r>
            <a:endParaRPr lang="en-GB" sz="1400" b="1" dirty="0">
              <a:solidFill>
                <a:srgbClr val="000000"/>
              </a:solidFill>
            </a:endParaRPr>
          </a:p>
        </p:txBody>
      </p:sp>
      <p:sp>
        <p:nvSpPr>
          <p:cNvPr id="2" name="TextBox 1"/>
          <p:cNvSpPr txBox="1"/>
          <p:nvPr/>
        </p:nvSpPr>
        <p:spPr>
          <a:xfrm>
            <a:off x="359924" y="268517"/>
            <a:ext cx="9708408" cy="660144"/>
          </a:xfrm>
          <a:prstGeom prst="rect">
            <a:avLst/>
          </a:prstGeom>
          <a:noFill/>
        </p:spPr>
        <p:txBody>
          <a:bodyPr wrap="square" lIns="180000" tIns="180000" rIns="108000" bIns="108000" rtlCol="0">
            <a:spAutoFit/>
          </a:bodyPr>
          <a:lstStyle/>
          <a:p>
            <a:pPr>
              <a:spcBef>
                <a:spcPts val="1200"/>
              </a:spcBef>
              <a:spcAft>
                <a:spcPts val="0"/>
              </a:spcAft>
              <a:buClr>
                <a:schemeClr val="tx2"/>
              </a:buClr>
              <a:buSzPct val="110000"/>
              <a:tabLst>
                <a:tab pos="1786405" algn="l"/>
                <a:tab pos="2960420" algn="l"/>
              </a:tabLst>
            </a:pPr>
            <a:r>
              <a:rPr lang="en-GB" sz="2400" b="1" dirty="0" smtClean="0">
                <a:solidFill>
                  <a:srgbClr val="000000"/>
                </a:solidFill>
              </a:rPr>
              <a:t>China was not able to control movement of infected pigs</a:t>
            </a:r>
            <a:endParaRPr lang="en-GB" sz="2400" b="1" dirty="0">
              <a:solidFill>
                <a:srgbClr val="000000"/>
              </a:solidFill>
            </a:endParaRPr>
          </a:p>
        </p:txBody>
      </p:sp>
    </p:spTree>
    <p:extLst>
      <p:ext uri="{BB962C8B-B14F-4D97-AF65-F5344CB8AC3E}">
        <p14:creationId xmlns:p14="http://schemas.microsoft.com/office/powerpoint/2010/main" val="401178560"/>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LANXESS_Template_ENG_16_9_180508">
  <a:themeElements>
    <a:clrScheme name="LXS Colors">
      <a:dk1>
        <a:srgbClr val="000000"/>
      </a:dk1>
      <a:lt1>
        <a:srgbClr val="FFFFFF"/>
      </a:lt1>
      <a:dk2>
        <a:srgbClr val="F11A29"/>
      </a:dk2>
      <a:lt2>
        <a:srgbClr val="404040"/>
      </a:lt2>
      <a:accent1>
        <a:srgbClr val="A6A6A6"/>
      </a:accent1>
      <a:accent2>
        <a:srgbClr val="C3C3C3"/>
      </a:accent2>
      <a:accent3>
        <a:srgbClr val="7F7F7F"/>
      </a:accent3>
      <a:accent4>
        <a:srgbClr val="ECECEC"/>
      </a:accent4>
      <a:accent5>
        <a:srgbClr val="ECECEC"/>
      </a:accent5>
      <a:accent6>
        <a:srgbClr val="ECECEC"/>
      </a:accent6>
      <a:hlink>
        <a:srgbClr val="7F7F7F"/>
      </a:hlink>
      <a:folHlink>
        <a:srgbClr val="ECECEC"/>
      </a:folHlink>
    </a:clrScheme>
    <a:fontScheme name="LXS-Master 2">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ln>
        <a:effectLst/>
        <a:extLst/>
      </a:spPr>
      <a:bodyPr lIns="108000" tIns="108000" rIns="108000" bIns="108000" rtlCol="0" anchor="ctr"/>
      <a:lstStyle>
        <a:defPPr algn="ctr">
          <a:spcBef>
            <a:spcPts val="1200"/>
          </a:spcBef>
          <a:buClr>
            <a:srgbClr val="0063AC"/>
          </a:buClr>
          <a:buFont typeface="Wingdings" pitchFamily="2" charset="2"/>
          <a:buNone/>
          <a:defRPr b="1" kern="0" dirty="0">
            <a:solidFill>
              <a:schemeClr val="bg1"/>
            </a:solidFill>
            <a:latin typeface="Arial"/>
            <a:cs typeface="+mn-cs"/>
          </a:defRPr>
        </a:defPPr>
      </a:lstStyle>
    </a:spDef>
    <a:lnDef>
      <a:spPr bwMode="auto">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lIns="180000" tIns="180000" rIns="108000" bIns="108000" rtlCol="0">
        <a:spAutoFit/>
      </a:bodyPr>
      <a:lstStyle>
        <a:defPPr marL="288000" indent="-288000">
          <a:spcBef>
            <a:spcPts val="1200"/>
          </a:spcBef>
          <a:spcAft>
            <a:spcPts val="0"/>
          </a:spcAft>
          <a:buClr>
            <a:schemeClr val="tx2"/>
          </a:buClr>
          <a:buSzPct val="110000"/>
          <a:buFont typeface="Wingdings" panose="05000000000000000000" pitchFamily="2" charset="2"/>
          <a:buChar char="§"/>
          <a:tabLst>
            <a:tab pos="1786405" algn="l"/>
            <a:tab pos="2960420" algn="l"/>
          </a:tabLst>
          <a:defRPr sz="1600" dirty="0">
            <a:solidFill>
              <a:srgbClr val="000000"/>
            </a:solidFill>
          </a:defRPr>
        </a:defPPr>
      </a:lstStyle>
    </a:txDef>
  </a:objectDefaults>
  <a:extraClrSchemeLst>
    <a:extraClrScheme>
      <a:clrScheme name="LXS-Master 2 1">
        <a:dk1>
          <a:srgbClr val="000000"/>
        </a:dk1>
        <a:lt1>
          <a:srgbClr val="FFFFFF"/>
        </a:lt1>
        <a:dk2>
          <a:srgbClr val="F11A29"/>
        </a:dk2>
        <a:lt2>
          <a:srgbClr val="404040"/>
        </a:lt2>
        <a:accent1>
          <a:srgbClr val="A6A6A6"/>
        </a:accent1>
        <a:accent2>
          <a:srgbClr val="C3C3C3"/>
        </a:accent2>
        <a:accent3>
          <a:srgbClr val="FFFFFF"/>
        </a:accent3>
        <a:accent4>
          <a:srgbClr val="000000"/>
        </a:accent4>
        <a:accent5>
          <a:srgbClr val="D0D0D0"/>
        </a:accent5>
        <a:accent6>
          <a:srgbClr val="B0B0B0"/>
        </a:accent6>
        <a:hlink>
          <a:srgbClr val="7F7F7F"/>
        </a:hlink>
        <a:folHlink>
          <a:srgbClr val="DEDED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Rhein Chemie">
      <a:dk1>
        <a:srgbClr val="000000"/>
      </a:dk1>
      <a:lt1>
        <a:srgbClr val="FFFFFF"/>
      </a:lt1>
      <a:dk2>
        <a:srgbClr val="0063AC"/>
      </a:dk2>
      <a:lt2>
        <a:srgbClr val="7F7F7F"/>
      </a:lt2>
      <a:accent1>
        <a:srgbClr val="D22630"/>
      </a:accent1>
      <a:accent2>
        <a:srgbClr val="FFC72C"/>
      </a:accent2>
      <a:accent3>
        <a:srgbClr val="BFD8EA"/>
      </a:accent3>
      <a:accent4>
        <a:srgbClr val="F2C0C3"/>
      </a:accent4>
      <a:accent5>
        <a:srgbClr val="FFEFC1"/>
      </a:accent5>
      <a:accent6>
        <a:srgbClr val="A6A6A6"/>
      </a:accent6>
      <a:hlink>
        <a:srgbClr val="DEDEDE"/>
      </a:hlink>
      <a:folHlink>
        <a:srgbClr val="DEDEDE"/>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LANXESS_Template_ENG_16_9_180508</Template>
  <TotalTime>0</TotalTime>
  <Words>3615</Words>
  <Application>Microsoft Office PowerPoint</Application>
  <PresentationFormat>Custom</PresentationFormat>
  <Paragraphs>442</Paragraphs>
  <Slides>69</Slides>
  <Notes>16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69</vt:i4>
      </vt:variant>
    </vt:vector>
  </HeadingPairs>
  <TitlesOfParts>
    <vt:vector size="72" baseType="lpstr">
      <vt:lpstr>LANXESS_Template_ENG_16_9_180508</vt:lpstr>
      <vt:lpstr>Packager Shell Object</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Markus Grunau  -  Tel.: +49 221 8885 7444</Manager>
  <Company>LANXESS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LXS_Template_16-9_EN_2012.ppt] for PPT presentations</dc:subject>
  <dc:creator>Pearson, Anthony</dc:creator>
  <dc:description>Ratio: Wide screen presentations [ 16:9 ]</dc:description>
  <cp:lastModifiedBy>Pearson, Anthony</cp:lastModifiedBy>
  <cp:revision>486</cp:revision>
  <cp:lastPrinted>2018-02-22T12:34:38Z</cp:lastPrinted>
  <dcterms:created xsi:type="dcterms:W3CDTF">2018-06-04T16:18:32Z</dcterms:created>
  <dcterms:modified xsi:type="dcterms:W3CDTF">2019-07-17T06:53:53Z</dcterms:modified>
</cp:coreProperties>
</file>